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ink/ink1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9" r:id="rId4"/>
    <p:sldId id="281" r:id="rId5"/>
    <p:sldId id="258" r:id="rId6"/>
    <p:sldId id="275" r:id="rId7"/>
    <p:sldId id="278" r:id="rId8"/>
    <p:sldId id="279" r:id="rId9"/>
    <p:sldId id="280" r:id="rId10"/>
    <p:sldId id="277" r:id="rId11"/>
    <p:sldId id="260" r:id="rId12"/>
    <p:sldId id="261" r:id="rId13"/>
    <p:sldId id="263" r:id="rId14"/>
    <p:sldId id="271" r:id="rId15"/>
    <p:sldId id="262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4" r:id="rId24"/>
    <p:sldId id="272" r:id="rId25"/>
  </p:sldIdLst>
  <p:sldSz cx="18288000" cy="10287000"/>
  <p:notesSz cx="18288000" cy="10287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F5FB82-8ADB-4D48-8866-74F9E6834B1D}" v="13" dt="2026-09-04T13:31:25.416"/>
    <p1510:client id="{4D970309-B13D-4943-ADC7-8FA0498823A7}" v="8" dt="2026-09-03T16:41:09.70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9" autoAdjust="0"/>
    <p:restoredTop sz="96247" autoAdjust="0"/>
  </p:normalViewPr>
  <p:slideViewPr>
    <p:cSldViewPr>
      <p:cViewPr varScale="1">
        <p:scale>
          <a:sx n="69" d="100"/>
          <a:sy n="69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pes, Matthew L (KYTC)" userId="80ae9bd4-582b-4707-b419-afd00a7f65fa" providerId="ADAL" clId="{D0BB7E5B-6765-4190-B50F-B3D287080DEC}"/>
    <pc:docChg chg="undo custSel addSld delSld modSld sldOrd">
      <pc:chgData name="Sipes, Matthew L (KYTC)" userId="80ae9bd4-582b-4707-b419-afd00a7f65fa" providerId="ADAL" clId="{D0BB7E5B-6765-4190-B50F-B3D287080DEC}" dt="2026-09-04T15:10:22.353" v="2467" actId="732"/>
      <pc:docMkLst>
        <pc:docMk/>
      </pc:docMkLst>
      <pc:sldChg chg="modSp mod">
        <pc:chgData name="Sipes, Matthew L (KYTC)" userId="80ae9bd4-582b-4707-b419-afd00a7f65fa" providerId="ADAL" clId="{D0BB7E5B-6765-4190-B50F-B3D287080DEC}" dt="2026-09-01T13:57:29.659" v="1223" actId="400"/>
        <pc:sldMkLst>
          <pc:docMk/>
          <pc:sldMk cId="0" sldId="256"/>
        </pc:sldMkLst>
        <pc:spChg chg="mod">
          <ac:chgData name="Sipes, Matthew L (KYTC)" userId="80ae9bd4-582b-4707-b419-afd00a7f65fa" providerId="ADAL" clId="{D0BB7E5B-6765-4190-B50F-B3D287080DEC}" dt="2026-09-01T13:57:29.659" v="1223" actId="400"/>
          <ac:spMkLst>
            <pc:docMk/>
            <pc:sldMk cId="0" sldId="256"/>
            <ac:spMk id="5" creationId="{010FFF5C-54E8-5686-CBF2-BA9E9DC2B38D}"/>
          </ac:spMkLst>
        </pc:spChg>
      </pc:sldChg>
      <pc:sldChg chg="addSp modSp mod">
        <pc:chgData name="Sipes, Matthew L (KYTC)" userId="80ae9bd4-582b-4707-b419-afd00a7f65fa" providerId="ADAL" clId="{D0BB7E5B-6765-4190-B50F-B3D287080DEC}" dt="2026-08-31T12:15:34.698" v="1198" actId="20577"/>
        <pc:sldMkLst>
          <pc:docMk/>
          <pc:sldMk cId="0" sldId="257"/>
        </pc:sldMkLst>
        <pc:spChg chg="add mod">
          <ac:chgData name="Sipes, Matthew L (KYTC)" userId="80ae9bd4-582b-4707-b419-afd00a7f65fa" providerId="ADAL" clId="{D0BB7E5B-6765-4190-B50F-B3D287080DEC}" dt="2026-08-18T14:15:56.500" v="154" actId="20577"/>
          <ac:spMkLst>
            <pc:docMk/>
            <pc:sldMk cId="0" sldId="257"/>
            <ac:spMk id="3" creationId="{55B0C7CA-D60C-83CD-7612-8E93E0035A15}"/>
          </ac:spMkLst>
        </pc:spChg>
        <pc:spChg chg="add mod">
          <ac:chgData name="Sipes, Matthew L (KYTC)" userId="80ae9bd4-582b-4707-b419-afd00a7f65fa" providerId="ADAL" clId="{D0BB7E5B-6765-4190-B50F-B3D287080DEC}" dt="2026-08-31T12:15:34.698" v="1198" actId="20577"/>
          <ac:spMkLst>
            <pc:docMk/>
            <pc:sldMk cId="0" sldId="257"/>
            <ac:spMk id="5" creationId="{1BB874D8-C996-637B-9FE6-F11CBE25163B}"/>
          </ac:spMkLst>
        </pc:spChg>
      </pc:sldChg>
      <pc:sldChg chg="addSp delSp modSp mod modTransition modAnim">
        <pc:chgData name="Sipes, Matthew L (KYTC)" userId="80ae9bd4-582b-4707-b419-afd00a7f65fa" providerId="ADAL" clId="{D0BB7E5B-6765-4190-B50F-B3D287080DEC}" dt="2026-09-01T18:39:09.128" v="1668" actId="6549"/>
        <pc:sldMkLst>
          <pc:docMk/>
          <pc:sldMk cId="0" sldId="258"/>
        </pc:sldMkLst>
        <pc:spChg chg="add mod">
          <ac:chgData name="Sipes, Matthew L (KYTC)" userId="80ae9bd4-582b-4707-b419-afd00a7f65fa" providerId="ADAL" clId="{D0BB7E5B-6765-4190-B50F-B3D287080DEC}" dt="2026-08-27T12:36:42.489" v="713" actId="14100"/>
          <ac:spMkLst>
            <pc:docMk/>
            <pc:sldMk cId="0" sldId="258"/>
            <ac:spMk id="3" creationId="{40B68B55-E0DB-5BBC-A5B9-08980C22E986}"/>
          </ac:spMkLst>
        </pc:spChg>
        <pc:spChg chg="add mod">
          <ac:chgData name="Sipes, Matthew L (KYTC)" userId="80ae9bd4-582b-4707-b419-afd00a7f65fa" providerId="ADAL" clId="{D0BB7E5B-6765-4190-B50F-B3D287080DEC}" dt="2026-09-01T18:39:09.128" v="1668" actId="6549"/>
          <ac:spMkLst>
            <pc:docMk/>
            <pc:sldMk cId="0" sldId="258"/>
            <ac:spMk id="7" creationId="{61ED4EE9-6BE3-969C-9D01-9CB2804FF4D2}"/>
          </ac:spMkLst>
        </pc:spChg>
      </pc:sldChg>
      <pc:sldChg chg="addSp delSp modSp mod ord">
        <pc:chgData name="Sipes, Matthew L (KYTC)" userId="80ae9bd4-582b-4707-b419-afd00a7f65fa" providerId="ADAL" clId="{D0BB7E5B-6765-4190-B50F-B3D287080DEC}" dt="2026-09-04T14:31:03.788" v="2452" actId="1076"/>
        <pc:sldMkLst>
          <pc:docMk/>
          <pc:sldMk cId="0" sldId="259"/>
        </pc:sldMkLst>
        <pc:spChg chg="add mod">
          <ac:chgData name="Sipes, Matthew L (KYTC)" userId="80ae9bd4-582b-4707-b419-afd00a7f65fa" providerId="ADAL" clId="{D0BB7E5B-6765-4190-B50F-B3D287080DEC}" dt="2026-09-04T14:28:03.462" v="2289" actId="20577"/>
          <ac:spMkLst>
            <pc:docMk/>
            <pc:sldMk cId="0" sldId="259"/>
            <ac:spMk id="3" creationId="{76557BB1-8830-4A4B-A9D4-9CCE0A97B29D}"/>
          </ac:spMkLst>
        </pc:spChg>
        <pc:spChg chg="add mod">
          <ac:chgData name="Sipes, Matthew L (KYTC)" userId="80ae9bd4-582b-4707-b419-afd00a7f65fa" providerId="ADAL" clId="{D0BB7E5B-6765-4190-B50F-B3D287080DEC}" dt="2026-09-04T14:29:33.458" v="2445" actId="20577"/>
          <ac:spMkLst>
            <pc:docMk/>
            <pc:sldMk cId="0" sldId="259"/>
            <ac:spMk id="5" creationId="{0C70480D-D822-7CFE-1C40-DE87AF9322C4}"/>
          </ac:spMkLst>
        </pc:spChg>
        <pc:picChg chg="add mod">
          <ac:chgData name="Sipes, Matthew L (KYTC)" userId="80ae9bd4-582b-4707-b419-afd00a7f65fa" providerId="ADAL" clId="{D0BB7E5B-6765-4190-B50F-B3D287080DEC}" dt="2026-09-04T14:31:03.788" v="2452" actId="1076"/>
          <ac:picMkLst>
            <pc:docMk/>
            <pc:sldMk cId="0" sldId="259"/>
            <ac:picMk id="4" creationId="{99A9D0A0-A6DA-80B7-E520-BD88DE38FC93}"/>
          </ac:picMkLst>
        </pc:picChg>
        <pc:picChg chg="add del mod">
          <ac:chgData name="Sipes, Matthew L (KYTC)" userId="80ae9bd4-582b-4707-b419-afd00a7f65fa" providerId="ADAL" clId="{D0BB7E5B-6765-4190-B50F-B3D287080DEC}" dt="2026-09-04T14:28:29.445" v="2322" actId="478"/>
          <ac:picMkLst>
            <pc:docMk/>
            <pc:sldMk cId="0" sldId="259"/>
            <ac:picMk id="6" creationId="{E0F09CE5-0E9B-2B31-2154-E5487DDB7F2F}"/>
          </ac:picMkLst>
        </pc:picChg>
      </pc:sldChg>
      <pc:sldChg chg="addSp modSp mod">
        <pc:chgData name="Sipes, Matthew L (KYTC)" userId="80ae9bd4-582b-4707-b419-afd00a7f65fa" providerId="ADAL" clId="{D0BB7E5B-6765-4190-B50F-B3D287080DEC}" dt="2026-09-04T14:24:45.410" v="2275" actId="1076"/>
        <pc:sldMkLst>
          <pc:docMk/>
          <pc:sldMk cId="0" sldId="260"/>
        </pc:sldMkLst>
        <pc:spChg chg="mod">
          <ac:chgData name="Sipes, Matthew L (KYTC)" userId="80ae9bd4-582b-4707-b419-afd00a7f65fa" providerId="ADAL" clId="{D0BB7E5B-6765-4190-B50F-B3D287080DEC}" dt="2026-09-04T14:24:42.457" v="2274" actId="1076"/>
          <ac:spMkLst>
            <pc:docMk/>
            <pc:sldMk cId="0" sldId="260"/>
            <ac:spMk id="5" creationId="{F4F89870-7B2F-C75F-0B72-162E1A4C74AF}"/>
          </ac:spMkLst>
        </pc:spChg>
        <pc:picChg chg="add mod">
          <ac:chgData name="Sipes, Matthew L (KYTC)" userId="80ae9bd4-582b-4707-b419-afd00a7f65fa" providerId="ADAL" clId="{D0BB7E5B-6765-4190-B50F-B3D287080DEC}" dt="2026-09-04T14:24:39.178" v="2273" actId="1076"/>
          <ac:picMkLst>
            <pc:docMk/>
            <pc:sldMk cId="0" sldId="260"/>
            <ac:picMk id="4" creationId="{77766CD8-F36C-E918-FC88-88737FABF66B}"/>
          </ac:picMkLst>
        </pc:picChg>
        <pc:picChg chg="mod ord">
          <ac:chgData name="Sipes, Matthew L (KYTC)" userId="80ae9bd4-582b-4707-b419-afd00a7f65fa" providerId="ADAL" clId="{D0BB7E5B-6765-4190-B50F-B3D287080DEC}" dt="2026-09-04T14:24:45.410" v="2275" actId="1076"/>
          <ac:picMkLst>
            <pc:docMk/>
            <pc:sldMk cId="0" sldId="260"/>
            <ac:picMk id="9" creationId="{18B7164D-1C98-E7E2-236A-19D662B61351}"/>
          </ac:picMkLst>
        </pc:picChg>
        <pc:picChg chg="mod">
          <ac:chgData name="Sipes, Matthew L (KYTC)" userId="80ae9bd4-582b-4707-b419-afd00a7f65fa" providerId="ADAL" clId="{D0BB7E5B-6765-4190-B50F-B3D287080DEC}" dt="2026-08-27T17:13:37.128" v="1093" actId="1076"/>
          <ac:picMkLst>
            <pc:docMk/>
            <pc:sldMk cId="0" sldId="260"/>
            <ac:picMk id="6147" creationId="{1CFD9553-90B2-6DE1-45F0-D15A313E9D3B}"/>
          </ac:picMkLst>
        </pc:picChg>
      </pc:sldChg>
      <pc:sldChg chg="addSp delSp modSp mod">
        <pc:chgData name="Sipes, Matthew L (KYTC)" userId="80ae9bd4-582b-4707-b419-afd00a7f65fa" providerId="ADAL" clId="{D0BB7E5B-6765-4190-B50F-B3D287080DEC}" dt="2026-08-18T16:17:36.076" v="666" actId="6549"/>
        <pc:sldMkLst>
          <pc:docMk/>
          <pc:sldMk cId="0" sldId="261"/>
        </pc:sldMkLst>
        <pc:spChg chg="mod">
          <ac:chgData name="Sipes, Matthew L (KYTC)" userId="80ae9bd4-582b-4707-b419-afd00a7f65fa" providerId="ADAL" clId="{D0BB7E5B-6765-4190-B50F-B3D287080DEC}" dt="2026-08-18T16:17:36.076" v="666" actId="6549"/>
          <ac:spMkLst>
            <pc:docMk/>
            <pc:sldMk cId="0" sldId="261"/>
            <ac:spMk id="5" creationId="{A37619C8-D877-17E7-0498-3C63F149E723}"/>
          </ac:spMkLst>
        </pc:spChg>
        <pc:picChg chg="add mod">
          <ac:chgData name="Sipes, Matthew L (KYTC)" userId="80ae9bd4-582b-4707-b419-afd00a7f65fa" providerId="ADAL" clId="{D0BB7E5B-6765-4190-B50F-B3D287080DEC}" dt="2026-08-18T16:16:39.188" v="600" actId="1076"/>
          <ac:picMkLst>
            <pc:docMk/>
            <pc:sldMk cId="0" sldId="261"/>
            <ac:picMk id="2" creationId="{196CB87D-4E11-696F-5B00-4882C1BFB4B1}"/>
          </ac:picMkLst>
        </pc:picChg>
        <pc:picChg chg="add mod">
          <ac:chgData name="Sipes, Matthew L (KYTC)" userId="80ae9bd4-582b-4707-b419-afd00a7f65fa" providerId="ADAL" clId="{D0BB7E5B-6765-4190-B50F-B3D287080DEC}" dt="2026-08-18T16:16:42.265" v="602" actId="14100"/>
          <ac:picMkLst>
            <pc:docMk/>
            <pc:sldMk cId="0" sldId="261"/>
            <ac:picMk id="4" creationId="{2A1BCDA4-9CE5-383C-C97C-11E3B0CA5B8C}"/>
          </ac:picMkLst>
        </pc:picChg>
      </pc:sldChg>
      <pc:sldChg chg="addSp delSp modSp add mod ord">
        <pc:chgData name="Sipes, Matthew L (KYTC)" userId="80ae9bd4-582b-4707-b419-afd00a7f65fa" providerId="ADAL" clId="{D0BB7E5B-6765-4190-B50F-B3D287080DEC}" dt="2026-09-03T16:51:55.880" v="2235" actId="1076"/>
        <pc:sldMkLst>
          <pc:docMk/>
          <pc:sldMk cId="3007336003" sldId="262"/>
        </pc:sldMkLst>
        <pc:picChg chg="add">
          <ac:chgData name="Sipes, Matthew L (KYTC)" userId="80ae9bd4-582b-4707-b419-afd00a7f65fa" providerId="ADAL" clId="{D0BB7E5B-6765-4190-B50F-B3D287080DEC}" dt="2026-09-03T16:45:53.931" v="2203" actId="22"/>
          <ac:picMkLst>
            <pc:docMk/>
            <pc:sldMk cId="3007336003" sldId="262"/>
            <ac:picMk id="3" creationId="{DDEF6248-25E6-F676-434C-68F716472CAA}"/>
          </ac:picMkLst>
        </pc:picChg>
        <pc:picChg chg="add del mod modCrop">
          <ac:chgData name="Sipes, Matthew L (KYTC)" userId="80ae9bd4-582b-4707-b419-afd00a7f65fa" providerId="ADAL" clId="{D0BB7E5B-6765-4190-B50F-B3D287080DEC}" dt="2026-09-03T16:51:51.813" v="2234" actId="478"/>
          <ac:picMkLst>
            <pc:docMk/>
            <pc:sldMk cId="3007336003" sldId="262"/>
            <ac:picMk id="5" creationId="{3A611BEA-A631-0373-9D50-CA57728C02B2}"/>
          </ac:picMkLst>
        </pc:picChg>
        <pc:picChg chg="add del mod">
          <ac:chgData name="Sipes, Matthew L (KYTC)" userId="80ae9bd4-582b-4707-b419-afd00a7f65fa" providerId="ADAL" clId="{D0BB7E5B-6765-4190-B50F-B3D287080DEC}" dt="2026-09-03T16:51:39.289" v="2229" actId="478"/>
          <ac:picMkLst>
            <pc:docMk/>
            <pc:sldMk cId="3007336003" sldId="262"/>
            <ac:picMk id="6" creationId="{970CD18C-FBF4-9CA7-D211-9DE097EA982E}"/>
          </ac:picMkLst>
        </pc:picChg>
        <pc:picChg chg="add mod modCrop">
          <ac:chgData name="Sipes, Matthew L (KYTC)" userId="80ae9bd4-582b-4707-b419-afd00a7f65fa" providerId="ADAL" clId="{D0BB7E5B-6765-4190-B50F-B3D287080DEC}" dt="2026-09-03T16:48:35.191" v="2211" actId="1076"/>
          <ac:picMkLst>
            <pc:docMk/>
            <pc:sldMk cId="3007336003" sldId="262"/>
            <ac:picMk id="7" creationId="{11E5CAB2-57FF-B43E-9003-00E408D23429}"/>
          </ac:picMkLst>
        </pc:picChg>
        <pc:picChg chg="add mod modCrop">
          <ac:chgData name="Sipes, Matthew L (KYTC)" userId="80ae9bd4-582b-4707-b419-afd00a7f65fa" providerId="ADAL" clId="{D0BB7E5B-6765-4190-B50F-B3D287080DEC}" dt="2026-08-18T15:33:09.508" v="364" actId="1038"/>
          <ac:picMkLst>
            <pc:docMk/>
            <pc:sldMk cId="3007336003" sldId="262"/>
            <ac:picMk id="9" creationId="{58F1088D-202D-C0AA-C61D-B5F15DE19EBB}"/>
          </ac:picMkLst>
        </pc:picChg>
        <pc:picChg chg="add mod">
          <ac:chgData name="Sipes, Matthew L (KYTC)" userId="80ae9bd4-582b-4707-b419-afd00a7f65fa" providerId="ADAL" clId="{D0BB7E5B-6765-4190-B50F-B3D287080DEC}" dt="2026-09-03T16:51:55.880" v="2235" actId="1076"/>
          <ac:picMkLst>
            <pc:docMk/>
            <pc:sldMk cId="3007336003" sldId="262"/>
            <ac:picMk id="10" creationId="{029CD52C-48CE-659C-98C2-1DD7BADA7158}"/>
          </ac:picMkLst>
        </pc:picChg>
      </pc:sldChg>
      <pc:sldChg chg="addSp modSp add mod ord">
        <pc:chgData name="Sipes, Matthew L (KYTC)" userId="80ae9bd4-582b-4707-b419-afd00a7f65fa" providerId="ADAL" clId="{D0BB7E5B-6765-4190-B50F-B3D287080DEC}" dt="2026-09-04T14:24:56.460" v="2276" actId="22"/>
        <pc:sldMkLst>
          <pc:docMk/>
          <pc:sldMk cId="439943616" sldId="263"/>
        </pc:sldMkLst>
        <pc:spChg chg="add mod">
          <ac:chgData name="Sipes, Matthew L (KYTC)" userId="80ae9bd4-582b-4707-b419-afd00a7f65fa" providerId="ADAL" clId="{D0BB7E5B-6765-4190-B50F-B3D287080DEC}" dt="2026-08-18T14:30:11.799" v="313" actId="20577"/>
          <ac:spMkLst>
            <pc:docMk/>
            <pc:sldMk cId="439943616" sldId="263"/>
            <ac:spMk id="3" creationId="{35819CA8-8B1C-C52B-7626-37CE3324D145}"/>
          </ac:spMkLst>
        </pc:spChg>
        <pc:spChg chg="add mod">
          <ac:chgData name="Sipes, Matthew L (KYTC)" userId="80ae9bd4-582b-4707-b419-afd00a7f65fa" providerId="ADAL" clId="{D0BB7E5B-6765-4190-B50F-B3D287080DEC}" dt="2026-09-03T16:40:01.611" v="2193" actId="20577"/>
          <ac:spMkLst>
            <pc:docMk/>
            <pc:sldMk cId="439943616" sldId="263"/>
            <ac:spMk id="5" creationId="{E357C43B-F24B-F263-819E-F52859E7280C}"/>
          </ac:spMkLst>
        </pc:spChg>
        <pc:picChg chg="add">
          <ac:chgData name="Sipes, Matthew L (KYTC)" userId="80ae9bd4-582b-4707-b419-afd00a7f65fa" providerId="ADAL" clId="{D0BB7E5B-6765-4190-B50F-B3D287080DEC}" dt="2026-09-04T14:24:56.460" v="2276" actId="22"/>
          <ac:picMkLst>
            <pc:docMk/>
            <pc:sldMk cId="439943616" sldId="263"/>
            <ac:picMk id="4" creationId="{E2241E38-8E2B-36FB-48CC-7A6EC7195AC5}"/>
          </ac:picMkLst>
        </pc:picChg>
      </pc:sldChg>
      <pc:sldChg chg="addSp delSp modSp add mod">
        <pc:chgData name="Sipes, Matthew L (KYTC)" userId="80ae9bd4-582b-4707-b419-afd00a7f65fa" providerId="ADAL" clId="{D0BB7E5B-6765-4190-B50F-B3D287080DEC}" dt="2026-09-03T16:48:48.937" v="2214" actId="1076"/>
        <pc:sldMkLst>
          <pc:docMk/>
          <pc:sldMk cId="3227576002" sldId="264"/>
        </pc:sldMkLst>
        <pc:picChg chg="add mod modCrop">
          <ac:chgData name="Sipes, Matthew L (KYTC)" userId="80ae9bd4-582b-4707-b419-afd00a7f65fa" providerId="ADAL" clId="{D0BB7E5B-6765-4190-B50F-B3D287080DEC}" dt="2026-08-18T15:36:33.896" v="384" actId="1035"/>
          <ac:picMkLst>
            <pc:docMk/>
            <pc:sldMk cId="3227576002" sldId="264"/>
            <ac:picMk id="3" creationId="{A7E16E6D-C329-D0A6-7EBF-ED46BA194417}"/>
          </ac:picMkLst>
        </pc:picChg>
        <pc:picChg chg="add">
          <ac:chgData name="Sipes, Matthew L (KYTC)" userId="80ae9bd4-582b-4707-b419-afd00a7f65fa" providerId="ADAL" clId="{D0BB7E5B-6765-4190-B50F-B3D287080DEC}" dt="2026-09-03T16:45:55.794" v="2204" actId="22"/>
          <ac:picMkLst>
            <pc:docMk/>
            <pc:sldMk cId="3227576002" sldId="264"/>
            <ac:picMk id="4" creationId="{00224276-D156-D956-313D-C82DEAF76313}"/>
          </ac:picMkLst>
        </pc:picChg>
        <pc:picChg chg="add mod modCrop">
          <ac:chgData name="Sipes, Matthew L (KYTC)" userId="80ae9bd4-582b-4707-b419-afd00a7f65fa" providerId="ADAL" clId="{D0BB7E5B-6765-4190-B50F-B3D287080DEC}" dt="2026-09-03T16:48:46.345" v="2213" actId="1076"/>
          <ac:picMkLst>
            <pc:docMk/>
            <pc:sldMk cId="3227576002" sldId="264"/>
            <ac:picMk id="6" creationId="{26637AA1-B2BA-C66D-CA5C-355EBE341844}"/>
          </ac:picMkLst>
        </pc:picChg>
        <pc:picChg chg="add mod modCrop">
          <ac:chgData name="Sipes, Matthew L (KYTC)" userId="80ae9bd4-582b-4707-b419-afd00a7f65fa" providerId="ADAL" clId="{D0BB7E5B-6765-4190-B50F-B3D287080DEC}" dt="2026-09-03T16:48:48.937" v="2214" actId="1076"/>
          <ac:picMkLst>
            <pc:docMk/>
            <pc:sldMk cId="3227576002" sldId="264"/>
            <ac:picMk id="10" creationId="{64DCA035-8843-FCB3-421D-B494DFE81A19}"/>
          </ac:picMkLst>
        </pc:picChg>
      </pc:sldChg>
      <pc:sldChg chg="addSp delSp modSp add mod">
        <pc:chgData name="Sipes, Matthew L (KYTC)" userId="80ae9bd4-582b-4707-b419-afd00a7f65fa" providerId="ADAL" clId="{D0BB7E5B-6765-4190-B50F-B3D287080DEC}" dt="2026-09-03T16:45:58.505" v="2205" actId="22"/>
        <pc:sldMkLst>
          <pc:docMk/>
          <pc:sldMk cId="3588076364" sldId="265"/>
        </pc:sldMkLst>
        <pc:picChg chg="add">
          <ac:chgData name="Sipes, Matthew L (KYTC)" userId="80ae9bd4-582b-4707-b419-afd00a7f65fa" providerId="ADAL" clId="{D0BB7E5B-6765-4190-B50F-B3D287080DEC}" dt="2026-09-03T16:45:58.505" v="2205" actId="22"/>
          <ac:picMkLst>
            <pc:docMk/>
            <pc:sldMk cId="3588076364" sldId="265"/>
            <ac:picMk id="3" creationId="{C0D9D08B-CD12-C803-D33C-BA0EB563B3F3}"/>
          </ac:picMkLst>
        </pc:picChg>
        <pc:picChg chg="add mod modCrop">
          <ac:chgData name="Sipes, Matthew L (KYTC)" userId="80ae9bd4-582b-4707-b419-afd00a7f65fa" providerId="ADAL" clId="{D0BB7E5B-6765-4190-B50F-B3D287080DEC}" dt="2026-08-18T15:41:04.692" v="441" actId="1035"/>
          <ac:picMkLst>
            <pc:docMk/>
            <pc:sldMk cId="3588076364" sldId="265"/>
            <ac:picMk id="4" creationId="{81888261-313D-AD8A-332F-D4A9D08DA7BD}"/>
          </ac:picMkLst>
        </pc:picChg>
        <pc:picChg chg="add mod">
          <ac:chgData name="Sipes, Matthew L (KYTC)" userId="80ae9bd4-582b-4707-b419-afd00a7f65fa" providerId="ADAL" clId="{D0BB7E5B-6765-4190-B50F-B3D287080DEC}" dt="2026-08-18T15:44:02.673" v="477" actId="14100"/>
          <ac:picMkLst>
            <pc:docMk/>
            <pc:sldMk cId="3588076364" sldId="265"/>
            <ac:picMk id="7" creationId="{C36D7D2D-E228-6455-973E-D1BECB0580C1}"/>
          </ac:picMkLst>
        </pc:picChg>
      </pc:sldChg>
      <pc:sldChg chg="addSp delSp modSp add mod">
        <pc:chgData name="Sipes, Matthew L (KYTC)" userId="80ae9bd4-582b-4707-b419-afd00a7f65fa" providerId="ADAL" clId="{D0BB7E5B-6765-4190-B50F-B3D287080DEC}" dt="2026-09-03T16:46:03.268" v="2206" actId="22"/>
        <pc:sldMkLst>
          <pc:docMk/>
          <pc:sldMk cId="4213797230" sldId="266"/>
        </pc:sldMkLst>
        <pc:picChg chg="add mod modCrop">
          <ac:chgData name="Sipes, Matthew L (KYTC)" userId="80ae9bd4-582b-4707-b419-afd00a7f65fa" providerId="ADAL" clId="{D0BB7E5B-6765-4190-B50F-B3D287080DEC}" dt="2026-08-18T15:42:44.247" v="461" actId="1035"/>
          <ac:picMkLst>
            <pc:docMk/>
            <pc:sldMk cId="4213797230" sldId="266"/>
            <ac:picMk id="3" creationId="{883C8C98-35D8-188A-5911-3A19C19595CE}"/>
          </ac:picMkLst>
        </pc:picChg>
        <pc:picChg chg="add">
          <ac:chgData name="Sipes, Matthew L (KYTC)" userId="80ae9bd4-582b-4707-b419-afd00a7f65fa" providerId="ADAL" clId="{D0BB7E5B-6765-4190-B50F-B3D287080DEC}" dt="2026-09-03T16:46:03.268" v="2206" actId="22"/>
          <ac:picMkLst>
            <pc:docMk/>
            <pc:sldMk cId="4213797230" sldId="266"/>
            <ac:picMk id="4" creationId="{3A5E71F3-DFE6-AB3B-7D89-10CA5ED5460A}"/>
          </ac:picMkLst>
        </pc:picChg>
        <pc:picChg chg="add mod modCrop">
          <ac:chgData name="Sipes, Matthew L (KYTC)" userId="80ae9bd4-582b-4707-b419-afd00a7f65fa" providerId="ADAL" clId="{D0BB7E5B-6765-4190-B50F-B3D287080DEC}" dt="2026-08-18T15:44:29.108" v="485" actId="1076"/>
          <ac:picMkLst>
            <pc:docMk/>
            <pc:sldMk cId="4213797230" sldId="266"/>
            <ac:picMk id="6" creationId="{0337A25F-0E5A-6960-CCDC-8F331CDC33F3}"/>
          </ac:picMkLst>
        </pc:picChg>
        <pc:picChg chg="add mod">
          <ac:chgData name="Sipes, Matthew L (KYTC)" userId="80ae9bd4-582b-4707-b419-afd00a7f65fa" providerId="ADAL" clId="{D0BB7E5B-6765-4190-B50F-B3D287080DEC}" dt="2026-08-18T15:44:27.148" v="484" actId="1076"/>
          <ac:picMkLst>
            <pc:docMk/>
            <pc:sldMk cId="4213797230" sldId="266"/>
            <ac:picMk id="9" creationId="{03F85127-1E1B-AD73-9529-36567FA58074}"/>
          </ac:picMkLst>
        </pc:picChg>
      </pc:sldChg>
      <pc:sldChg chg="addSp delSp modSp add mod">
        <pc:chgData name="Sipes, Matthew L (KYTC)" userId="80ae9bd4-582b-4707-b419-afd00a7f65fa" providerId="ADAL" clId="{D0BB7E5B-6765-4190-B50F-B3D287080DEC}" dt="2026-09-04T13:57:46.038" v="2267" actId="1076"/>
        <pc:sldMkLst>
          <pc:docMk/>
          <pc:sldMk cId="2584535482" sldId="267"/>
        </pc:sldMkLst>
        <pc:picChg chg="add">
          <ac:chgData name="Sipes, Matthew L (KYTC)" userId="80ae9bd4-582b-4707-b419-afd00a7f65fa" providerId="ADAL" clId="{D0BB7E5B-6765-4190-B50F-B3D287080DEC}" dt="2026-09-03T16:46:06.474" v="2207" actId="22"/>
          <ac:picMkLst>
            <pc:docMk/>
            <pc:sldMk cId="2584535482" sldId="267"/>
            <ac:picMk id="3" creationId="{CFA32CDA-C978-6258-732F-70E0B71EB618}"/>
          </ac:picMkLst>
        </pc:picChg>
        <pc:picChg chg="add mod modCrop">
          <ac:chgData name="Sipes, Matthew L (KYTC)" userId="80ae9bd4-582b-4707-b419-afd00a7f65fa" providerId="ADAL" clId="{D0BB7E5B-6765-4190-B50F-B3D287080DEC}" dt="2026-08-18T15:45:21.483" v="495" actId="1035"/>
          <ac:picMkLst>
            <pc:docMk/>
            <pc:sldMk cId="2584535482" sldId="267"/>
            <ac:picMk id="4" creationId="{E39DDC74-47E1-2D43-988A-5FEA63261F33}"/>
          </ac:picMkLst>
        </pc:picChg>
        <pc:picChg chg="add mod modCrop">
          <ac:chgData name="Sipes, Matthew L (KYTC)" userId="80ae9bd4-582b-4707-b419-afd00a7f65fa" providerId="ADAL" clId="{D0BB7E5B-6765-4190-B50F-B3D287080DEC}" dt="2026-09-04T13:57:46.038" v="2267" actId="1076"/>
          <ac:picMkLst>
            <pc:docMk/>
            <pc:sldMk cId="2584535482" sldId="267"/>
            <ac:picMk id="5" creationId="{9FEEE4CF-C706-C301-8C62-BCD2975C4939}"/>
          </ac:picMkLst>
        </pc:picChg>
        <pc:picChg chg="add mod modCrop">
          <ac:chgData name="Sipes, Matthew L (KYTC)" userId="80ae9bd4-582b-4707-b419-afd00a7f65fa" providerId="ADAL" clId="{D0BB7E5B-6765-4190-B50F-B3D287080DEC}" dt="2026-09-04T13:57:40.157" v="2266" actId="14100"/>
          <ac:picMkLst>
            <pc:docMk/>
            <pc:sldMk cId="2584535482" sldId="267"/>
            <ac:picMk id="7" creationId="{D8F2E395-B648-779C-66EB-19897ABC80DE}"/>
          </ac:picMkLst>
        </pc:picChg>
        <pc:picChg chg="add mod modCrop">
          <ac:chgData name="Sipes, Matthew L (KYTC)" userId="80ae9bd4-582b-4707-b419-afd00a7f65fa" providerId="ADAL" clId="{D0BB7E5B-6765-4190-B50F-B3D287080DEC}" dt="2026-09-03T16:49:10.898" v="2216" actId="1076"/>
          <ac:picMkLst>
            <pc:docMk/>
            <pc:sldMk cId="2584535482" sldId="267"/>
            <ac:picMk id="10" creationId="{07345CC3-EC4A-D499-9DE3-7EE1170ACE82}"/>
          </ac:picMkLst>
        </pc:picChg>
        <pc:picChg chg="add del mod">
          <ac:chgData name="Sipes, Matthew L (KYTC)" userId="80ae9bd4-582b-4707-b419-afd00a7f65fa" providerId="ADAL" clId="{D0BB7E5B-6765-4190-B50F-B3D287080DEC}" dt="2026-09-04T13:57:08.607" v="2259" actId="478"/>
          <ac:picMkLst>
            <pc:docMk/>
            <pc:sldMk cId="2584535482" sldId="267"/>
            <ac:picMk id="12" creationId="{EC784C0C-9D23-9B0A-3876-120F872E878B}"/>
          </ac:picMkLst>
        </pc:picChg>
      </pc:sldChg>
      <pc:sldChg chg="addSp delSp modSp add mod">
        <pc:chgData name="Sipes, Matthew L (KYTC)" userId="80ae9bd4-582b-4707-b419-afd00a7f65fa" providerId="ADAL" clId="{D0BB7E5B-6765-4190-B50F-B3D287080DEC}" dt="2026-09-04T15:10:22.353" v="2467" actId="732"/>
        <pc:sldMkLst>
          <pc:docMk/>
          <pc:sldMk cId="449418932" sldId="268"/>
        </pc:sldMkLst>
        <pc:graphicFrameChg chg="add mod">
          <ac:chgData name="Sipes, Matthew L (KYTC)" userId="80ae9bd4-582b-4707-b419-afd00a7f65fa" providerId="ADAL" clId="{D0BB7E5B-6765-4190-B50F-B3D287080DEC}" dt="2026-08-18T15:48:20.698" v="513"/>
          <ac:graphicFrameMkLst>
            <pc:docMk/>
            <pc:sldMk cId="449418932" sldId="268"/>
            <ac:graphicFrameMk id="2" creationId="{D15D7486-5AFF-BDAC-4674-8CCD418C50C2}"/>
          </ac:graphicFrameMkLst>
        </pc:graphicFrameChg>
        <pc:picChg chg="add mod modCrop">
          <ac:chgData name="Sipes, Matthew L (KYTC)" userId="80ae9bd4-582b-4707-b419-afd00a7f65fa" providerId="ADAL" clId="{D0BB7E5B-6765-4190-B50F-B3D287080DEC}" dt="2026-09-04T15:10:22.353" v="2467" actId="732"/>
          <ac:picMkLst>
            <pc:docMk/>
            <pc:sldMk cId="449418932" sldId="268"/>
            <ac:picMk id="5" creationId="{D931BD16-5A0E-7138-2FED-50C2EDC8A385}"/>
          </ac:picMkLst>
        </pc:picChg>
        <pc:picChg chg="add del mod modCrop">
          <ac:chgData name="Sipes, Matthew L (KYTC)" userId="80ae9bd4-582b-4707-b419-afd00a7f65fa" providerId="ADAL" clId="{D0BB7E5B-6765-4190-B50F-B3D287080DEC}" dt="2026-09-03T16:56:30.016" v="2240" actId="478"/>
          <ac:picMkLst>
            <pc:docMk/>
            <pc:sldMk cId="449418932" sldId="268"/>
            <ac:picMk id="5" creationId="{DE100D29-7955-ACC3-A036-D8EBB1A9B1E7}"/>
          </ac:picMkLst>
        </pc:picChg>
        <pc:picChg chg="add">
          <ac:chgData name="Sipes, Matthew L (KYTC)" userId="80ae9bd4-582b-4707-b419-afd00a7f65fa" providerId="ADAL" clId="{D0BB7E5B-6765-4190-B50F-B3D287080DEC}" dt="2026-09-03T16:46:08.074" v="2208" actId="22"/>
          <ac:picMkLst>
            <pc:docMk/>
            <pc:sldMk cId="449418932" sldId="268"/>
            <ac:picMk id="6" creationId="{271D6D6A-6BCE-2653-81A9-940398838329}"/>
          </ac:picMkLst>
        </pc:picChg>
        <pc:picChg chg="add mod">
          <ac:chgData name="Sipes, Matthew L (KYTC)" userId="80ae9bd4-582b-4707-b419-afd00a7f65fa" providerId="ADAL" clId="{D0BB7E5B-6765-4190-B50F-B3D287080DEC}" dt="2026-09-04T15:10:09.328" v="2465" actId="1038"/>
          <ac:picMkLst>
            <pc:docMk/>
            <pc:sldMk cId="449418932" sldId="268"/>
            <ac:picMk id="8" creationId="{EBB60F72-1CB2-CB2B-90D0-C9A48A17DDB9}"/>
          </ac:picMkLst>
        </pc:picChg>
        <pc:picChg chg="add del mod">
          <ac:chgData name="Sipes, Matthew L (KYTC)" userId="80ae9bd4-582b-4707-b419-afd00a7f65fa" providerId="ADAL" clId="{D0BB7E5B-6765-4190-B50F-B3D287080DEC}" dt="2026-09-04T15:10:01.622" v="2456" actId="478"/>
          <ac:picMkLst>
            <pc:docMk/>
            <pc:sldMk cId="449418932" sldId="268"/>
            <ac:picMk id="9" creationId="{B44409A2-E4D9-6356-2070-82360F5A4EDE}"/>
          </ac:picMkLst>
        </pc:picChg>
      </pc:sldChg>
      <pc:sldChg chg="addSp delSp modSp add mod">
        <pc:chgData name="Sipes, Matthew L (KYTC)" userId="80ae9bd4-582b-4707-b419-afd00a7f65fa" providerId="ADAL" clId="{D0BB7E5B-6765-4190-B50F-B3D287080DEC}" dt="2026-09-03T16:49:33.200" v="2223" actId="1076"/>
        <pc:sldMkLst>
          <pc:docMk/>
          <pc:sldMk cId="3053922331" sldId="269"/>
        </pc:sldMkLst>
        <pc:picChg chg="add">
          <ac:chgData name="Sipes, Matthew L (KYTC)" userId="80ae9bd4-582b-4707-b419-afd00a7f65fa" providerId="ADAL" clId="{D0BB7E5B-6765-4190-B50F-B3D287080DEC}" dt="2026-09-03T16:46:09.601" v="2209" actId="22"/>
          <ac:picMkLst>
            <pc:docMk/>
            <pc:sldMk cId="3053922331" sldId="269"/>
            <ac:picMk id="4" creationId="{9C511249-CF15-70A2-AE6F-0DD490D8E6BB}"/>
          </ac:picMkLst>
        </pc:picChg>
        <pc:picChg chg="add mod modCrop">
          <ac:chgData name="Sipes, Matthew L (KYTC)" userId="80ae9bd4-582b-4707-b419-afd00a7f65fa" providerId="ADAL" clId="{D0BB7E5B-6765-4190-B50F-B3D287080DEC}" dt="2026-08-18T15:51:26.342" v="549" actId="1035"/>
          <ac:picMkLst>
            <pc:docMk/>
            <pc:sldMk cId="3053922331" sldId="269"/>
            <ac:picMk id="6" creationId="{EB730057-516C-40B2-D491-77EF0B70D116}"/>
          </ac:picMkLst>
        </pc:picChg>
        <pc:picChg chg="add mod">
          <ac:chgData name="Sipes, Matthew L (KYTC)" userId="80ae9bd4-582b-4707-b419-afd00a7f65fa" providerId="ADAL" clId="{D0BB7E5B-6765-4190-B50F-B3D287080DEC}" dt="2026-09-03T16:49:33.200" v="2223" actId="1076"/>
          <ac:picMkLst>
            <pc:docMk/>
            <pc:sldMk cId="3053922331" sldId="269"/>
            <ac:picMk id="9" creationId="{2E391A18-0FB9-B9C0-1BDA-EDE22961BAB4}"/>
          </ac:picMkLst>
        </pc:picChg>
      </pc:sldChg>
      <pc:sldChg chg="addSp delSp modSp add mod">
        <pc:chgData name="Sipes, Matthew L (KYTC)" userId="80ae9bd4-582b-4707-b419-afd00a7f65fa" providerId="ADAL" clId="{D0BB7E5B-6765-4190-B50F-B3D287080DEC}" dt="2026-09-03T16:46:11.900" v="2210" actId="22"/>
        <pc:sldMkLst>
          <pc:docMk/>
          <pc:sldMk cId="2299325361" sldId="270"/>
        </pc:sldMkLst>
        <pc:picChg chg="add mod modCrop">
          <ac:chgData name="Sipes, Matthew L (KYTC)" userId="80ae9bd4-582b-4707-b419-afd00a7f65fa" providerId="ADAL" clId="{D0BB7E5B-6765-4190-B50F-B3D287080DEC}" dt="2026-08-18T15:52:48.510" v="565" actId="1035"/>
          <ac:picMkLst>
            <pc:docMk/>
            <pc:sldMk cId="2299325361" sldId="270"/>
            <ac:picMk id="4" creationId="{2223A413-85C3-EF3B-C713-26A6CB4837F2}"/>
          </ac:picMkLst>
        </pc:picChg>
        <pc:picChg chg="add">
          <ac:chgData name="Sipes, Matthew L (KYTC)" userId="80ae9bd4-582b-4707-b419-afd00a7f65fa" providerId="ADAL" clId="{D0BB7E5B-6765-4190-B50F-B3D287080DEC}" dt="2026-09-03T16:46:11.900" v="2210" actId="22"/>
          <ac:picMkLst>
            <pc:docMk/>
            <pc:sldMk cId="2299325361" sldId="270"/>
            <ac:picMk id="5" creationId="{7FE51DFB-5F53-EA23-014C-EE9270D8090F}"/>
          </ac:picMkLst>
        </pc:picChg>
        <pc:picChg chg="add mod">
          <ac:chgData name="Sipes, Matthew L (KYTC)" userId="80ae9bd4-582b-4707-b419-afd00a7f65fa" providerId="ADAL" clId="{D0BB7E5B-6765-4190-B50F-B3D287080DEC}" dt="2026-08-18T15:53:09.164" v="569" actId="1076"/>
          <ac:picMkLst>
            <pc:docMk/>
            <pc:sldMk cId="2299325361" sldId="270"/>
            <ac:picMk id="7" creationId="{1BDBF926-10E3-D45E-4656-1D9F932ED01E}"/>
          </ac:picMkLst>
        </pc:picChg>
      </pc:sldChg>
      <pc:sldChg chg="addSp delSp modSp add mod ord modAnim modNotesTx">
        <pc:chgData name="Sipes, Matthew L (KYTC)" userId="80ae9bd4-582b-4707-b419-afd00a7f65fa" providerId="ADAL" clId="{D0BB7E5B-6765-4190-B50F-B3D287080DEC}" dt="2026-09-04T13:31:31.484" v="2258" actId="1076"/>
        <pc:sldMkLst>
          <pc:docMk/>
          <pc:sldMk cId="506286692" sldId="271"/>
        </pc:sldMkLst>
        <pc:picChg chg="add mod modCrop">
          <ac:chgData name="Sipes, Matthew L (KYTC)" userId="80ae9bd4-582b-4707-b419-afd00a7f65fa" providerId="ADAL" clId="{D0BB7E5B-6765-4190-B50F-B3D287080DEC}" dt="2026-08-18T15:53:51.412" v="580" actId="1035"/>
          <ac:picMkLst>
            <pc:docMk/>
            <pc:sldMk cId="506286692" sldId="271"/>
            <ac:picMk id="5" creationId="{4F371478-86B9-BAFE-7B29-3A57E767BC48}"/>
          </ac:picMkLst>
        </pc:picChg>
        <pc:picChg chg="add mod">
          <ac:chgData name="Sipes, Matthew L (KYTC)" userId="80ae9bd4-582b-4707-b419-afd00a7f65fa" providerId="ADAL" clId="{D0BB7E5B-6765-4190-B50F-B3D287080DEC}" dt="2026-09-03T16:45:41.985" v="2202" actId="1038"/>
          <ac:picMkLst>
            <pc:docMk/>
            <pc:sldMk cId="506286692" sldId="271"/>
            <ac:picMk id="7" creationId="{BCFD865F-1D03-7F9A-D4AA-26FEF66864F7}"/>
          </ac:picMkLst>
        </pc:picChg>
        <pc:picChg chg="add mod">
          <ac:chgData name="Sipes, Matthew L (KYTC)" userId="80ae9bd4-582b-4707-b419-afd00a7f65fa" providerId="ADAL" clId="{D0BB7E5B-6765-4190-B50F-B3D287080DEC}" dt="2026-08-18T16:14:36.308" v="584" actId="1076"/>
          <ac:picMkLst>
            <pc:docMk/>
            <pc:sldMk cId="506286692" sldId="271"/>
            <ac:picMk id="8" creationId="{D8A4F892-E7CF-3F68-B131-8916D1760108}"/>
          </ac:picMkLst>
        </pc:picChg>
        <pc:inkChg chg="add del">
          <ac:chgData name="Sipes, Matthew L (KYTC)" userId="80ae9bd4-582b-4707-b419-afd00a7f65fa" providerId="ADAL" clId="{D0BB7E5B-6765-4190-B50F-B3D287080DEC}" dt="2026-09-03T16:40:33.328" v="2195" actId="9405"/>
          <ac:inkMkLst>
            <pc:docMk/>
            <pc:sldMk cId="506286692" sldId="271"/>
            <ac:inkMk id="3" creationId="{53A74F07-7F4A-0C39-E589-1367E0A373FB}"/>
          </ac:inkMkLst>
        </pc:inkChg>
        <pc:inkChg chg="add mod">
          <ac:chgData name="Sipes, Matthew L (KYTC)" userId="80ae9bd4-582b-4707-b419-afd00a7f65fa" providerId="ADAL" clId="{D0BB7E5B-6765-4190-B50F-B3D287080DEC}" dt="2026-09-04T13:31:31.484" v="2258" actId="1076"/>
          <ac:inkMkLst>
            <pc:docMk/>
            <pc:sldMk cId="506286692" sldId="271"/>
            <ac:inkMk id="4" creationId="{0FA40246-A62E-1AEA-B5DD-89B5628E471E}"/>
          </ac:inkMkLst>
        </pc:inkChg>
      </pc:sldChg>
      <pc:sldChg chg="addSp delSp modSp add mod ord">
        <pc:chgData name="Sipes, Matthew L (KYTC)" userId="80ae9bd4-582b-4707-b419-afd00a7f65fa" providerId="ADAL" clId="{D0BB7E5B-6765-4190-B50F-B3D287080DEC}" dt="2026-09-03T16:50:06.185" v="2224" actId="400"/>
        <pc:sldMkLst>
          <pc:docMk/>
          <pc:sldMk cId="1487479142" sldId="272"/>
        </pc:sldMkLst>
        <pc:spChg chg="add mod">
          <ac:chgData name="Sipes, Matthew L (KYTC)" userId="80ae9bd4-582b-4707-b419-afd00a7f65fa" providerId="ADAL" clId="{D0BB7E5B-6765-4190-B50F-B3D287080DEC}" dt="2026-09-03T16:50:06.185" v="2224" actId="400"/>
          <ac:spMkLst>
            <pc:docMk/>
            <pc:sldMk cId="1487479142" sldId="272"/>
            <ac:spMk id="5" creationId="{341C1CDA-9A80-D37E-6690-D7CC949A99A2}"/>
          </ac:spMkLst>
        </pc:spChg>
        <pc:spChg chg="add mod">
          <ac:chgData name="Sipes, Matthew L (KYTC)" userId="80ae9bd4-582b-4707-b419-afd00a7f65fa" providerId="ADAL" clId="{D0BB7E5B-6765-4190-B50F-B3D287080DEC}" dt="2026-08-18T19:19:45.540" v="702" actId="1076"/>
          <ac:spMkLst>
            <pc:docMk/>
            <pc:sldMk cId="1487479142" sldId="272"/>
            <ac:spMk id="15" creationId="{BFDE0C9C-60D4-F3F5-289D-9A29DFFFB408}"/>
          </ac:spMkLst>
        </pc:spChg>
        <pc:picChg chg="add mod">
          <ac:chgData name="Sipes, Matthew L (KYTC)" userId="80ae9bd4-582b-4707-b419-afd00a7f65fa" providerId="ADAL" clId="{D0BB7E5B-6765-4190-B50F-B3D287080DEC}" dt="2026-08-18T19:18:42.261" v="673" actId="1076"/>
          <ac:picMkLst>
            <pc:docMk/>
            <pc:sldMk cId="1487479142" sldId="272"/>
            <ac:picMk id="3" creationId="{0C8A3C5C-3C2C-3C72-F368-86F498EF8C50}"/>
          </ac:picMkLst>
        </pc:picChg>
        <pc:picChg chg="add">
          <ac:chgData name="Sipes, Matthew L (KYTC)" userId="80ae9bd4-582b-4707-b419-afd00a7f65fa" providerId="ADAL" clId="{D0BB7E5B-6765-4190-B50F-B3D287080DEC}" dt="2026-08-18T19:18:35.733" v="672" actId="22"/>
          <ac:picMkLst>
            <pc:docMk/>
            <pc:sldMk cId="1487479142" sldId="272"/>
            <ac:picMk id="7" creationId="{23D894BD-2419-CD89-3FF3-8808404824EF}"/>
          </ac:picMkLst>
        </pc:picChg>
      </pc:sldChg>
      <pc:sldChg chg="modSp add mod ord">
        <pc:chgData name="Sipes, Matthew L (KYTC)" userId="80ae9bd4-582b-4707-b419-afd00a7f65fa" providerId="ADAL" clId="{D0BB7E5B-6765-4190-B50F-B3D287080DEC}" dt="2026-08-27T14:51:48.030" v="1051" actId="1036"/>
        <pc:sldMkLst>
          <pc:docMk/>
          <pc:sldMk cId="2625081230" sldId="274"/>
        </pc:sldMkLst>
        <pc:spChg chg="mod">
          <ac:chgData name="Sipes, Matthew L (KYTC)" userId="80ae9bd4-582b-4707-b419-afd00a7f65fa" providerId="ADAL" clId="{D0BB7E5B-6765-4190-B50F-B3D287080DEC}" dt="2026-08-27T14:51:48.030" v="1051" actId="1036"/>
          <ac:spMkLst>
            <pc:docMk/>
            <pc:sldMk cId="2625081230" sldId="274"/>
            <ac:spMk id="3" creationId="{0F796007-BBDE-1D08-9762-EF36D3DA1C2B}"/>
          </ac:spMkLst>
        </pc:spChg>
        <pc:spChg chg="mod">
          <ac:chgData name="Sipes, Matthew L (KYTC)" userId="80ae9bd4-582b-4707-b419-afd00a7f65fa" providerId="ADAL" clId="{D0BB7E5B-6765-4190-B50F-B3D287080DEC}" dt="2026-08-27T14:38:17.667" v="884" actId="20577"/>
          <ac:spMkLst>
            <pc:docMk/>
            <pc:sldMk cId="2625081230" sldId="274"/>
            <ac:spMk id="5" creationId="{802D65DF-CF67-209D-BDA6-E43B83119041}"/>
          </ac:spMkLst>
        </pc:spChg>
      </pc:sldChg>
      <pc:sldChg chg="addSp delSp modSp add mod modAnim">
        <pc:chgData name="Sipes, Matthew L (KYTC)" userId="80ae9bd4-582b-4707-b419-afd00a7f65fa" providerId="ADAL" clId="{D0BB7E5B-6765-4190-B50F-B3D287080DEC}" dt="2026-09-03T16:23:05.443" v="2128"/>
        <pc:sldMkLst>
          <pc:docMk/>
          <pc:sldMk cId="52064409" sldId="275"/>
        </pc:sldMkLst>
        <pc:spChg chg="mod">
          <ac:chgData name="Sipes, Matthew L (KYTC)" userId="80ae9bd4-582b-4707-b419-afd00a7f65fa" providerId="ADAL" clId="{D0BB7E5B-6765-4190-B50F-B3D287080DEC}" dt="2026-09-01T14:29:12.709" v="1514" actId="20577"/>
          <ac:spMkLst>
            <pc:docMk/>
            <pc:sldMk cId="52064409" sldId="275"/>
            <ac:spMk id="7" creationId="{D218F6C1-46C7-2EFB-FEF7-8A4CBF7AECB8}"/>
          </ac:spMkLst>
        </pc:spChg>
        <pc:spChg chg="add mod">
          <ac:chgData name="Sipes, Matthew L (KYTC)" userId="80ae9bd4-582b-4707-b419-afd00a7f65fa" providerId="ADAL" clId="{D0BB7E5B-6765-4190-B50F-B3D287080DEC}" dt="2026-09-01T14:32:05.575" v="1531" actId="1076"/>
          <ac:spMkLst>
            <pc:docMk/>
            <pc:sldMk cId="52064409" sldId="275"/>
            <ac:spMk id="8" creationId="{F5949B12-53E6-BE4B-E2A3-532F967B262B}"/>
          </ac:spMkLst>
        </pc:spChg>
        <pc:spChg chg="add mod">
          <ac:chgData name="Sipes, Matthew L (KYTC)" userId="80ae9bd4-582b-4707-b419-afd00a7f65fa" providerId="ADAL" clId="{D0BB7E5B-6765-4190-B50F-B3D287080DEC}" dt="2026-09-01T14:32:19.943" v="1534" actId="14100"/>
          <ac:spMkLst>
            <pc:docMk/>
            <pc:sldMk cId="52064409" sldId="275"/>
            <ac:spMk id="10" creationId="{6DA9B86B-CEA8-AEA2-6EDD-779E509586B0}"/>
          </ac:spMkLst>
        </pc:spChg>
        <pc:spChg chg="add mod">
          <ac:chgData name="Sipes, Matthew L (KYTC)" userId="80ae9bd4-582b-4707-b419-afd00a7f65fa" providerId="ADAL" clId="{D0BB7E5B-6765-4190-B50F-B3D287080DEC}" dt="2026-09-01T14:32:35.136" v="1542" actId="1076"/>
          <ac:spMkLst>
            <pc:docMk/>
            <pc:sldMk cId="52064409" sldId="275"/>
            <ac:spMk id="12" creationId="{06397889-D402-878F-9F56-BEEC60E14C0E}"/>
          </ac:spMkLst>
        </pc:spChg>
        <pc:picChg chg="add mod">
          <ac:chgData name="Sipes, Matthew L (KYTC)" userId="80ae9bd4-582b-4707-b419-afd00a7f65fa" providerId="ADAL" clId="{D0BB7E5B-6765-4190-B50F-B3D287080DEC}" dt="2026-09-01T14:45:35.844" v="1565" actId="1076"/>
          <ac:picMkLst>
            <pc:docMk/>
            <pc:sldMk cId="52064409" sldId="275"/>
            <ac:picMk id="16" creationId="{97394F9A-1716-6A61-68B8-384FC02B70F6}"/>
          </ac:picMkLst>
        </pc:picChg>
        <pc:picChg chg="add mod">
          <ac:chgData name="Sipes, Matthew L (KYTC)" userId="80ae9bd4-582b-4707-b419-afd00a7f65fa" providerId="ADAL" clId="{D0BB7E5B-6765-4190-B50F-B3D287080DEC}" dt="2026-09-01T14:45:33.019" v="1564" actId="1076"/>
          <ac:picMkLst>
            <pc:docMk/>
            <pc:sldMk cId="52064409" sldId="275"/>
            <ac:picMk id="18" creationId="{D606760F-F793-D9BC-3B11-15C5175482DB}"/>
          </ac:picMkLst>
        </pc:picChg>
      </pc:sldChg>
      <pc:sldChg chg="modSp add mod modAnim">
        <pc:chgData name="Sipes, Matthew L (KYTC)" userId="80ae9bd4-582b-4707-b419-afd00a7f65fa" providerId="ADAL" clId="{D0BB7E5B-6765-4190-B50F-B3D287080DEC}" dt="2026-09-03T16:26:01.847" v="2139" actId="403"/>
        <pc:sldMkLst>
          <pc:docMk/>
          <pc:sldMk cId="3723389909" sldId="277"/>
        </pc:sldMkLst>
        <pc:spChg chg="mod">
          <ac:chgData name="Sipes, Matthew L (KYTC)" userId="80ae9bd4-582b-4707-b419-afd00a7f65fa" providerId="ADAL" clId="{D0BB7E5B-6765-4190-B50F-B3D287080DEC}" dt="2026-09-03T16:26:01.847" v="2139" actId="403"/>
          <ac:spMkLst>
            <pc:docMk/>
            <pc:sldMk cId="3723389909" sldId="277"/>
            <ac:spMk id="7" creationId="{EB9859A7-7908-EE98-1BA3-AA9BA97F356F}"/>
          </ac:spMkLst>
        </pc:spChg>
      </pc:sldChg>
      <pc:sldChg chg="addSp delSp modSp add mod modAnim">
        <pc:chgData name="Sipes, Matthew L (KYTC)" userId="80ae9bd4-582b-4707-b419-afd00a7f65fa" providerId="ADAL" clId="{D0BB7E5B-6765-4190-B50F-B3D287080DEC}" dt="2026-09-03T16:23:13.070" v="2129"/>
        <pc:sldMkLst>
          <pc:docMk/>
          <pc:sldMk cId="1006217020" sldId="278"/>
        </pc:sldMkLst>
        <pc:spChg chg="mod">
          <ac:chgData name="Sipes, Matthew L (KYTC)" userId="80ae9bd4-582b-4707-b419-afd00a7f65fa" providerId="ADAL" clId="{D0BB7E5B-6765-4190-B50F-B3D287080DEC}" dt="2026-09-01T18:21:16.707" v="1616" actId="20577"/>
          <ac:spMkLst>
            <pc:docMk/>
            <pc:sldMk cId="1006217020" sldId="278"/>
            <ac:spMk id="7" creationId="{E49AF3E1-67A2-2FF2-AF07-139FD67CDEBC}"/>
          </ac:spMkLst>
        </pc:spChg>
        <pc:spChg chg="add mod">
          <ac:chgData name="Sipes, Matthew L (KYTC)" userId="80ae9bd4-582b-4707-b419-afd00a7f65fa" providerId="ADAL" clId="{D0BB7E5B-6765-4190-B50F-B3D287080DEC}" dt="2026-09-01T18:15:28.938" v="1592" actId="1076"/>
          <ac:spMkLst>
            <pc:docMk/>
            <pc:sldMk cId="1006217020" sldId="278"/>
            <ac:spMk id="19" creationId="{E518EEA5-53FC-8C4F-936D-853102605082}"/>
          </ac:spMkLst>
        </pc:spChg>
        <pc:spChg chg="add mod">
          <ac:chgData name="Sipes, Matthew L (KYTC)" userId="80ae9bd4-582b-4707-b419-afd00a7f65fa" providerId="ADAL" clId="{D0BB7E5B-6765-4190-B50F-B3D287080DEC}" dt="2026-09-01T18:15:34.123" v="1594" actId="1076"/>
          <ac:spMkLst>
            <pc:docMk/>
            <pc:sldMk cId="1006217020" sldId="278"/>
            <ac:spMk id="21" creationId="{12BD9C18-7571-1E00-C521-CC818B96AA07}"/>
          </ac:spMkLst>
        </pc:spChg>
        <pc:picChg chg="add mod">
          <ac:chgData name="Sipes, Matthew L (KYTC)" userId="80ae9bd4-582b-4707-b419-afd00a7f65fa" providerId="ADAL" clId="{D0BB7E5B-6765-4190-B50F-B3D287080DEC}" dt="2026-09-01T15:06:27.073" v="1576" actId="1076"/>
          <ac:picMkLst>
            <pc:docMk/>
            <pc:sldMk cId="1006217020" sldId="278"/>
            <ac:picMk id="4" creationId="{21FB25C6-9E35-3BCD-841A-0A73A1B4EA96}"/>
          </ac:picMkLst>
        </pc:picChg>
        <pc:picChg chg="add mod">
          <ac:chgData name="Sipes, Matthew L (KYTC)" userId="80ae9bd4-582b-4707-b419-afd00a7f65fa" providerId="ADAL" clId="{D0BB7E5B-6765-4190-B50F-B3D287080DEC}" dt="2026-09-01T18:14:31.564" v="1581" actId="1076"/>
          <ac:picMkLst>
            <pc:docMk/>
            <pc:sldMk cId="1006217020" sldId="278"/>
            <ac:picMk id="6" creationId="{25E23C41-AA35-AF2B-08C4-0CD368E31505}"/>
          </ac:picMkLst>
        </pc:picChg>
        <pc:picChg chg="add mod">
          <ac:chgData name="Sipes, Matthew L (KYTC)" userId="80ae9bd4-582b-4707-b419-afd00a7f65fa" providerId="ADAL" clId="{D0BB7E5B-6765-4190-B50F-B3D287080DEC}" dt="2026-09-01T18:21:03.816" v="1596" actId="1076"/>
          <ac:picMkLst>
            <pc:docMk/>
            <pc:sldMk cId="1006217020" sldId="278"/>
            <ac:picMk id="23" creationId="{3EE18870-3EFF-6292-089F-F01DB7ECEB90}"/>
          </ac:picMkLst>
        </pc:picChg>
        <pc:picChg chg="mod">
          <ac:chgData name="Sipes, Matthew L (KYTC)" userId="80ae9bd4-582b-4707-b419-afd00a7f65fa" providerId="ADAL" clId="{D0BB7E5B-6765-4190-B50F-B3D287080DEC}" dt="2026-09-01T14:46:05.491" v="1568" actId="1076"/>
          <ac:picMkLst>
            <pc:docMk/>
            <pc:sldMk cId="1006217020" sldId="278"/>
            <ac:picMk id="4098" creationId="{08DFC9A0-5AF2-9692-3B1B-3474D4CF15F6}"/>
          </ac:picMkLst>
        </pc:picChg>
        <pc:cxnChg chg="add mod">
          <ac:chgData name="Sipes, Matthew L (KYTC)" userId="80ae9bd4-582b-4707-b419-afd00a7f65fa" providerId="ADAL" clId="{D0BB7E5B-6765-4190-B50F-B3D287080DEC}" dt="2026-09-01T18:15:12.708" v="1588" actId="14100"/>
          <ac:cxnSpMkLst>
            <pc:docMk/>
            <pc:sldMk cId="1006217020" sldId="278"/>
            <ac:cxnSpMk id="11" creationId="{7C952B71-76F7-6D43-0100-92CB2AFDB9C6}"/>
          </ac:cxnSpMkLst>
        </pc:cxnChg>
      </pc:sldChg>
      <pc:sldChg chg="addSp delSp modSp add mod ord modAnim">
        <pc:chgData name="Sipes, Matthew L (KYTC)" userId="80ae9bd4-582b-4707-b419-afd00a7f65fa" providerId="ADAL" clId="{D0BB7E5B-6765-4190-B50F-B3D287080DEC}" dt="2026-09-03T16:23:17.201" v="2130"/>
        <pc:sldMkLst>
          <pc:docMk/>
          <pc:sldMk cId="4282522277" sldId="279"/>
        </pc:sldMkLst>
        <pc:spChg chg="mod">
          <ac:chgData name="Sipes, Matthew L (KYTC)" userId="80ae9bd4-582b-4707-b419-afd00a7f65fa" providerId="ADAL" clId="{D0BB7E5B-6765-4190-B50F-B3D287080DEC}" dt="2026-09-01T18:34:09.919" v="1622"/>
          <ac:spMkLst>
            <pc:docMk/>
            <pc:sldMk cId="4282522277" sldId="279"/>
            <ac:spMk id="7" creationId="{5D2F139E-0FC5-AFEF-5CA7-E746B01F8575}"/>
          </ac:spMkLst>
        </pc:spChg>
        <pc:spChg chg="add mod">
          <ac:chgData name="Sipes, Matthew L (KYTC)" userId="80ae9bd4-582b-4707-b419-afd00a7f65fa" providerId="ADAL" clId="{D0BB7E5B-6765-4190-B50F-B3D287080DEC}" dt="2026-09-01T18:37:54.160" v="1663" actId="1038"/>
          <ac:spMkLst>
            <pc:docMk/>
            <pc:sldMk cId="4282522277" sldId="279"/>
            <ac:spMk id="16" creationId="{0ED5EE44-158D-D483-928C-42B53E8D3BD6}"/>
          </ac:spMkLst>
        </pc:spChg>
        <pc:spChg chg="add mod">
          <ac:chgData name="Sipes, Matthew L (KYTC)" userId="80ae9bd4-582b-4707-b419-afd00a7f65fa" providerId="ADAL" clId="{D0BB7E5B-6765-4190-B50F-B3D287080DEC}" dt="2026-09-01T18:38:01.603" v="1665" actId="1076"/>
          <ac:spMkLst>
            <pc:docMk/>
            <pc:sldMk cId="4282522277" sldId="279"/>
            <ac:spMk id="18" creationId="{2C56E55F-6B46-57E5-2CF7-5510F3706AAE}"/>
          </ac:spMkLst>
        </pc:spChg>
        <pc:picChg chg="add mod">
          <ac:chgData name="Sipes, Matthew L (KYTC)" userId="80ae9bd4-582b-4707-b419-afd00a7f65fa" providerId="ADAL" clId="{D0BB7E5B-6765-4190-B50F-B3D287080DEC}" dt="2026-09-01T18:37:32.676" v="1654" actId="1076"/>
          <ac:picMkLst>
            <pc:docMk/>
            <pc:sldMk cId="4282522277" sldId="279"/>
            <ac:picMk id="13" creationId="{88CE90C1-8E4B-E6E0-527B-95ADEF630E17}"/>
          </ac:picMkLst>
        </pc:picChg>
        <pc:picChg chg="add mod">
          <ac:chgData name="Sipes, Matthew L (KYTC)" userId="80ae9bd4-582b-4707-b419-afd00a7f65fa" providerId="ADAL" clId="{D0BB7E5B-6765-4190-B50F-B3D287080DEC}" dt="2026-09-01T18:37:49.952" v="1659" actId="1076"/>
          <ac:picMkLst>
            <pc:docMk/>
            <pc:sldMk cId="4282522277" sldId="279"/>
            <ac:picMk id="15" creationId="{0897DD66-97FB-B27E-970E-3662BEA77C41}"/>
          </ac:picMkLst>
        </pc:picChg>
      </pc:sldChg>
      <pc:sldChg chg="addSp delSp modSp add mod modAnim">
        <pc:chgData name="Sipes, Matthew L (KYTC)" userId="80ae9bd4-582b-4707-b419-afd00a7f65fa" providerId="ADAL" clId="{D0BB7E5B-6765-4190-B50F-B3D287080DEC}" dt="2026-09-03T16:23:20.325" v="2131"/>
        <pc:sldMkLst>
          <pc:docMk/>
          <pc:sldMk cId="221459445" sldId="280"/>
        </pc:sldMkLst>
        <pc:spChg chg="mod">
          <ac:chgData name="Sipes, Matthew L (KYTC)" userId="80ae9bd4-582b-4707-b419-afd00a7f65fa" providerId="ADAL" clId="{D0BB7E5B-6765-4190-B50F-B3D287080DEC}" dt="2026-09-01T19:36:57.391" v="1670"/>
          <ac:spMkLst>
            <pc:docMk/>
            <pc:sldMk cId="221459445" sldId="280"/>
            <ac:spMk id="7" creationId="{3A5D9502-F1AE-D37B-FE6E-46C8CCB9F0E4}"/>
          </ac:spMkLst>
        </pc:spChg>
        <pc:spChg chg="mod ord">
          <ac:chgData name="Sipes, Matthew L (KYTC)" userId="80ae9bd4-582b-4707-b419-afd00a7f65fa" providerId="ADAL" clId="{D0BB7E5B-6765-4190-B50F-B3D287080DEC}" dt="2026-09-01T19:37:32.532" v="1698" actId="14100"/>
          <ac:spMkLst>
            <pc:docMk/>
            <pc:sldMk cId="221459445" sldId="280"/>
            <ac:spMk id="16" creationId="{58BB261F-1FA4-77B8-4BB1-65297038AB95}"/>
          </ac:spMkLst>
        </pc:spChg>
        <pc:picChg chg="add mod">
          <ac:chgData name="Sipes, Matthew L (KYTC)" userId="80ae9bd4-582b-4707-b419-afd00a7f65fa" providerId="ADAL" clId="{D0BB7E5B-6765-4190-B50F-B3D287080DEC}" dt="2026-09-01T19:37:23.227" v="1695" actId="1076"/>
          <ac:picMkLst>
            <pc:docMk/>
            <pc:sldMk cId="221459445" sldId="280"/>
            <ac:picMk id="6" creationId="{CBD41FF0-9050-FA6E-2F18-11C3B11CE448}"/>
          </ac:picMkLst>
        </pc:picChg>
      </pc:sldChg>
      <pc:sldChg chg="add">
        <pc:chgData name="Sipes, Matthew L (KYTC)" userId="80ae9bd4-582b-4707-b419-afd00a7f65fa" providerId="ADAL" clId="{D0BB7E5B-6765-4190-B50F-B3D287080DEC}" dt="2026-09-04T14:27:52.230" v="2277" actId="2890"/>
        <pc:sldMkLst>
          <pc:docMk/>
          <pc:sldMk cId="1261120421" sldId="281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03T16:40:47.367"/>
    </inkml:context>
    <inkml:brush xml:id="br0">
      <inkml:brushProperty name="width" value="0.3" units="cm"/>
      <inkml:brushProperty name="height" value="0.6" units="cm"/>
      <inkml:brushProperty name="color" value="#00B050"/>
      <inkml:brushProperty name="transparency" value="127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1,'11164'0,"-11111"0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CD280E-D43D-44DA-A38F-692F00E3B5BD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1D436-EDDF-48E8-8591-2E2CCEC96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931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A1D436-EDDF-48E8-8591-2E2CCEC96A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2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8F20C-DA91-467F-F04F-095F33B51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A84E4F-213F-CDE8-7B19-8E8E10E331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335908-3C14-B28D-3DF0-5388720E78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8B86A-4E41-10E3-FA5C-4483A93476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A1D436-EDDF-48E8-8591-2E2CCEC96A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4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FAA10-B584-8F48-F16B-B34B2A111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31928B-88A0-FD56-1A36-68A70B2DCB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591E5B-9F07-C319-9F96-834FC4E001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3B6BA-26AA-4CBC-0340-01D949F699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A1D436-EDDF-48E8-8591-2E2CCEC96A1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376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C06D5-26D3-EE26-0D84-42A764493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F6D7D7-2928-320C-C576-B5213571D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3FEFCF-ADC6-82A3-9EDF-F07422C66C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B3E16-5293-10AD-F9B7-70AA625595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A1D436-EDDF-48E8-8591-2E2CCEC96A1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15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Downstream users have see more problems..  Qty </a:t>
            </a:r>
          </a:p>
          <a:p>
            <a:endParaRPr lang="en-US" dirty="0"/>
          </a:p>
          <a:p>
            <a:r>
              <a:rPr lang="en-US" dirty="0"/>
              <a:t>Paying for QA/QC – Some people on board.  We think there will be some sort of deliverable.</a:t>
            </a:r>
          </a:p>
          <a:p>
            <a:r>
              <a:rPr lang="en-US" dirty="0"/>
              <a:t>Consultant job is to deliver a quality set of project.  Consultants can black ball yourself or your company..</a:t>
            </a:r>
          </a:p>
          <a:p>
            <a:r>
              <a:rPr lang="en-US" dirty="0"/>
              <a:t>Done </a:t>
            </a:r>
          </a:p>
          <a:p>
            <a:r>
              <a:rPr lang="en-US" dirty="0"/>
              <a:t>83 people in HD from old building to new one.  Use to look at </a:t>
            </a:r>
          </a:p>
          <a:p>
            <a:r>
              <a:rPr lang="en-US" dirty="0"/>
              <a:t>Now 30 people.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A1D436-EDDF-48E8-8591-2E2CCEC96A1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53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2C393EB1-44F8-B6C4-FA00-4ADA2387F40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6DB40010-4289-7CCD-2B2D-AD73234281E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03C6A3-35AD-4D33-8C1C-0230FBB08B7B}" type="datetimeFigureOut">
              <a:rPr lang="en-US" altLang="en-US"/>
              <a:pPr/>
              <a:t>9/4/2026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C34BCADA-EFFD-70F3-98F8-0EDFEC8F1D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7047EF-FCED-4A57-8712-DCE6872F97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11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0E9247C9-E90C-912A-98CC-DA81C2AF0E7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E09E50A7-F90E-DE19-0D33-0C5BDA45DEB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71DBD2-1047-4276-8506-8F27020F0FFC}" type="datetimeFigureOut">
              <a:rPr lang="en-US" altLang="en-US"/>
              <a:pPr/>
              <a:t>9/4/2026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EEC0BE8D-FA66-7D4D-BBC0-21DF7EBCFC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0DA376-0FF8-4822-80A2-200C5F5DA9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5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F8FE64DF-481D-FFD1-D97C-FC0E40ACA56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84E169C7-6C7A-AC0D-F857-1BBA04ECFDF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AF9D1F-9BD6-4FE8-97A5-AAB3C82E2306}" type="datetimeFigureOut">
              <a:rPr lang="en-US" altLang="en-US"/>
              <a:pPr/>
              <a:t>9/4/2026</a:t>
            </a:fld>
            <a:endParaRPr lang="en-US" altLang="en-US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E26A913A-6478-2227-D66F-8F08BE242D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0BDD1-E832-4E51-AF0E-821B3AEB59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740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8BA505D2-27AC-8144-3C14-05C964A643E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708C15C2-2D03-7AB9-3B3B-1002B43A36D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F92589-F4CF-457B-977A-83DA5CA6B5FE}" type="datetimeFigureOut">
              <a:rPr lang="en-US" altLang="en-US"/>
              <a:pPr/>
              <a:t>9/4/2026</a:t>
            </a:fld>
            <a:endParaRPr lang="en-US" alt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A43A0391-C84C-49C0-6386-15CF565943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EB1DC-847A-462C-A0B4-96B85FB6DA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3342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CE87A6E7-F1BE-0EA5-1FF2-275237DA3C7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id="{C3B209BC-EC70-EC1D-36BA-4BE87E59478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E67A9-5C36-4F52-BD24-7CBDC8DA6BD3}" type="datetimeFigureOut">
              <a:rPr lang="en-US" altLang="en-US"/>
              <a:pPr/>
              <a:t>9/4/2026</a:t>
            </a:fld>
            <a:endParaRPr lang="en-US" altLang="en-US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0D0A9164-D131-D262-32E5-B929F66DFE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24C73-0E77-4DC3-8D22-37BEFFFAC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1059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DA666FEA-A639-CA73-82E7-9F13C6AE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63" y="3551238"/>
            <a:ext cx="12082462" cy="29987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endParaRPr/>
          </a:p>
        </p:txBody>
      </p:sp>
      <p:sp>
        <p:nvSpPr>
          <p:cNvPr id="1027" name="Holder 3">
            <a:extLst>
              <a:ext uri="{FF2B5EF4-FFF2-40B4-BE49-F238E27FC236}">
                <a16:creationId xmlns:a16="http://schemas.microsoft.com/office/drawing/2014/main" id="{0422112E-AB2A-9B02-F390-2995E4FB45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5375"/>
            <a:ext cx="16459200" cy="678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1028" name="Holder 4">
            <a:extLst>
              <a:ext uri="{FF2B5EF4-FFF2-40B4-BE49-F238E27FC236}">
                <a16:creationId xmlns:a16="http://schemas.microsoft.com/office/drawing/2014/main" id="{13DA1242-3898-D51A-737B-AEB5D44CF114}"/>
              </a:ext>
            </a:extLst>
          </p:cNvPr>
          <p:cNvSpPr>
            <a:spLocks noGrp="1" noChangeArrowheads="1"/>
          </p:cNvSpPr>
          <p:nvPr>
            <p:ph type="ftr" sz="quarter" idx="5"/>
          </p:nvPr>
        </p:nvSpPr>
        <p:spPr bwMode="auto">
          <a:xfrm>
            <a:off x="6218238" y="9566275"/>
            <a:ext cx="58515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>
                <a:solidFill>
                  <a:srgbClr val="898989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9" name="Holder 5">
            <a:extLst>
              <a:ext uri="{FF2B5EF4-FFF2-40B4-BE49-F238E27FC236}">
                <a16:creationId xmlns:a16="http://schemas.microsoft.com/office/drawing/2014/main" id="{E872856A-851E-4466-91A6-DCD67529A440}"/>
              </a:ext>
            </a:extLst>
          </p:cNvPr>
          <p:cNvSpPr>
            <a:spLocks noGrp="1" noChangeArrowheads="1"/>
          </p:cNvSpPr>
          <p:nvPr>
            <p:ph type="dt" sz="half" idx="6"/>
          </p:nvPr>
        </p:nvSpPr>
        <p:spPr bwMode="auto">
          <a:xfrm>
            <a:off x="914400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>
                <a:solidFill>
                  <a:srgbClr val="898989"/>
                </a:solidFill>
              </a:defRPr>
            </a:lvl1pPr>
          </a:lstStyle>
          <a:p>
            <a:fld id="{410CE057-AACB-4ED1-B41C-C7791B3200EE}" type="datetimeFigureOut">
              <a:rPr lang="en-US" altLang="en-US"/>
              <a:pPr/>
              <a:t>9/4/2026</a:t>
            </a:fld>
            <a:endParaRPr lang="en-US" altLang="en-US"/>
          </a:p>
        </p:txBody>
      </p:sp>
      <p:sp>
        <p:nvSpPr>
          <p:cNvPr id="1030" name="Holder 6">
            <a:extLst>
              <a:ext uri="{FF2B5EF4-FFF2-40B4-BE49-F238E27FC236}">
                <a16:creationId xmlns:a16="http://schemas.microsoft.com/office/drawing/2014/main" id="{A4559CC9-FD2F-57DA-2204-2C8F15335B5D}"/>
              </a:ext>
            </a:extLst>
          </p:cNvPr>
          <p:cNvSpPr>
            <a:spLocks noGrp="1" noChangeArrowheads="1"/>
          </p:cNvSpPr>
          <p:nvPr>
            <p:ph type="sldNum" sz="quarter" idx="7"/>
          </p:nvPr>
        </p:nvSpPr>
        <p:spPr bwMode="auto">
          <a:xfrm>
            <a:off x="13166725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>
                <a:solidFill>
                  <a:srgbClr val="898989"/>
                </a:solidFill>
              </a:defRPr>
            </a:lvl1pPr>
          </a:lstStyle>
          <a:p>
            <a:fld id="{B5A6E5EC-A701-4EE7-8112-456548DE2BB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22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image" Target="../media/image2.png"/><Relationship Id="rId7" Type="http://schemas.openxmlformats.org/officeDocument/2006/relationships/image" Target="../media/image28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7.png"/><Relationship Id="rId7" Type="http://schemas.openxmlformats.org/officeDocument/2006/relationships/customXml" Target="../ink/ink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.pn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49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hyperlink" Target="mailto:matthew.sipes@ky.gov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David.Gormley@ky.gov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object 3">
            <a:extLst>
              <a:ext uri="{FF2B5EF4-FFF2-40B4-BE49-F238E27FC236}">
                <a16:creationId xmlns:a16="http://schemas.microsoft.com/office/drawing/2014/main" id="{E0B6270E-3021-DC2A-0899-B65EF6200A5B}"/>
              </a:ext>
            </a:extLst>
          </p:cNvPr>
          <p:cNvGrpSpPr>
            <a:grpSpLocks/>
          </p:cNvGrpSpPr>
          <p:nvPr/>
        </p:nvGrpSpPr>
        <p:grpSpPr bwMode="auto">
          <a:xfrm>
            <a:off x="10431182" y="-62559"/>
            <a:ext cx="7921625" cy="10287000"/>
            <a:chOff x="10366727" y="0"/>
            <a:chExt cx="7921625" cy="10287000"/>
          </a:xfrm>
        </p:grpSpPr>
        <p:pic>
          <p:nvPicPr>
            <p:cNvPr id="2052" name="object 4">
              <a:extLst>
                <a:ext uri="{FF2B5EF4-FFF2-40B4-BE49-F238E27FC236}">
                  <a16:creationId xmlns:a16="http://schemas.microsoft.com/office/drawing/2014/main" id="{9626E467-0E3A-DE54-B252-6FEBD0F60A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object 5">
              <a:extLst>
                <a:ext uri="{FF2B5EF4-FFF2-40B4-BE49-F238E27FC236}">
                  <a16:creationId xmlns:a16="http://schemas.microsoft.com/office/drawing/2014/main" id="{3C4BBEAD-89FB-124E-3442-6E0F4CC2B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7040298"/>
              <a:ext cx="2743353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FC41C6D-605D-E585-16EE-A5B22FE1D531}"/>
              </a:ext>
            </a:extLst>
          </p:cNvPr>
          <p:cNvSpPr txBox="1"/>
          <p:nvPr/>
        </p:nvSpPr>
        <p:spPr>
          <a:xfrm>
            <a:off x="1875119" y="1080478"/>
            <a:ext cx="119634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5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Right UNITS</a:t>
            </a:r>
          </a:p>
          <a:p>
            <a:pPr marL="0" marR="0">
              <a:buNone/>
            </a:pPr>
            <a:r>
              <a:rPr lang="en-US" sz="5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			Right HOURS											    Right WORK</a:t>
            </a:r>
            <a:endParaRPr lang="en-US" sz="5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1DAC1F-F527-E043-B556-826003CF82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916"/>
          <a:stretch>
            <a:fillRect/>
          </a:stretch>
        </p:blipFill>
        <p:spPr>
          <a:xfrm>
            <a:off x="9409665" y="5264727"/>
            <a:ext cx="2314598" cy="24737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0FFF5C-54E8-5686-CBF2-BA9E9DC2B38D}"/>
              </a:ext>
            </a:extLst>
          </p:cNvPr>
          <p:cNvSpPr txBox="1"/>
          <p:nvPr/>
        </p:nvSpPr>
        <p:spPr>
          <a:xfrm>
            <a:off x="1986748" y="6621199"/>
            <a:ext cx="9144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David Gormley </a:t>
            </a:r>
          </a:p>
          <a:p>
            <a:pPr marL="0" marR="0" algn="ctr">
              <a:buNone/>
            </a:pPr>
            <a:r>
              <a:rPr lang="en-US" sz="2800" strike="sngStrike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Assistant</a:t>
            </a:r>
            <a:r>
              <a:rPr lang="en-US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Director Professional Services</a:t>
            </a:r>
          </a:p>
          <a:p>
            <a:pPr marL="0" marR="0" algn="ctr">
              <a:buNone/>
            </a:pPr>
            <a:endParaRPr lang="en-US" sz="28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algn="ctr">
              <a:buNone/>
            </a:pPr>
            <a:r>
              <a:rPr lang="en-US" sz="28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Matt Sipes</a:t>
            </a:r>
          </a:p>
          <a:p>
            <a:pPr marL="0" marR="0" algn="ctr">
              <a:buNone/>
            </a:pPr>
            <a:r>
              <a:rPr lang="en-US" sz="28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Branch Manager Developmental Branch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E66B438-D0E9-755B-CCFB-49AA702106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7744583"/>
            <a:ext cx="2363269" cy="22467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C1CB5055-6AB7-949B-6287-7FEF54070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A9125C1C-2231-5E9F-1E48-55CF02492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CF76FD4C-0384-E593-674E-B49A045FE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B0C7CA-D60C-83CD-7612-8E93E0035A15}"/>
              </a:ext>
            </a:extLst>
          </p:cNvPr>
          <p:cNvSpPr txBox="1"/>
          <p:nvPr/>
        </p:nvSpPr>
        <p:spPr>
          <a:xfrm>
            <a:off x="4795837" y="727869"/>
            <a:ext cx="86963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4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Why We’re Here</a:t>
            </a:r>
            <a:endParaRPr lang="en-US" sz="4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B874D8-C996-637B-9FE6-F11CBE25163B}"/>
              </a:ext>
            </a:extLst>
          </p:cNvPr>
          <p:cNvSpPr txBox="1"/>
          <p:nvPr/>
        </p:nvSpPr>
        <p:spPr>
          <a:xfrm>
            <a:off x="1371600" y="2628900"/>
            <a:ext cx="13868400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Budgets are tighter than they've been in years. 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Everyone is feeling the pressure: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KYTC trying to deliver more with less.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Consultants being asked to do more while protecting profitability.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Proposed hours are getting further and further apart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goal isn't to reduce fees. </a:t>
            </a:r>
          </a:p>
          <a:p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u="sng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goal is to develop realistic scopes that match the work.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856328BA-C994-5CD3-5ED9-BD9E88C4771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D35D81B0-FA84-22EC-4295-5F937C8526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AAE4F2A8-434B-F112-D318-C26F197C96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6557BB1-8830-4A4B-A9D4-9CCE0A97B29D}"/>
              </a:ext>
            </a:extLst>
          </p:cNvPr>
          <p:cNvSpPr txBox="1"/>
          <p:nvPr/>
        </p:nvSpPr>
        <p:spPr>
          <a:xfrm>
            <a:off x="7620000" y="727869"/>
            <a:ext cx="86963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4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Agenda</a:t>
            </a:r>
            <a:endParaRPr lang="en-US" sz="4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70480D-D822-7CFE-1C40-DE87AF9322C4}"/>
              </a:ext>
            </a:extLst>
          </p:cNvPr>
          <p:cNvSpPr txBox="1"/>
          <p:nvPr/>
        </p:nvSpPr>
        <p:spPr>
          <a:xfrm>
            <a:off x="1905000" y="4305300"/>
            <a:ext cx="138684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Get your input!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Evolution of Production Hours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Common Issues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Walk through / Talk through Updated to the Production Hours 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A9D0A0-A6DA-80B7-E520-BD88DE38F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9800" y="3121037"/>
            <a:ext cx="3258006" cy="46542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BBB0DB6-4AE2-07C4-953A-73E06BFA3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420E90EE-FAB1-A2D3-F58A-7DFF9F15459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9F105494-2EC9-87FD-3E7F-4565A97233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2C294B53-ABF4-B714-1D46-6384E3EAB8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39924D5-A903-AC40-84E3-4CC1DA72B890}"/>
              </a:ext>
            </a:extLst>
          </p:cNvPr>
          <p:cNvSpPr txBox="1"/>
          <p:nvPr/>
        </p:nvSpPr>
        <p:spPr>
          <a:xfrm>
            <a:off x="7620000" y="727869"/>
            <a:ext cx="86963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4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Evolution of Production Hours </a:t>
            </a:r>
            <a:endParaRPr lang="en-US" sz="4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137126-EB7E-0217-4D40-8B4F9F219CA1}"/>
              </a:ext>
            </a:extLst>
          </p:cNvPr>
          <p:cNvSpPr txBox="1"/>
          <p:nvPr/>
        </p:nvSpPr>
        <p:spPr>
          <a:xfrm>
            <a:off x="1905000" y="4305300"/>
            <a:ext cx="138684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"Back when they were Manhours..." 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Updated in 2013 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David assumed negotiations in 2016 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Greater PM involvement 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Updated to incorporate ORD in 2023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Why PM ownership matters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6" name="Picture 5" descr="YARN | Back in my day, | The Simpsons (1989) - S18E22 Comedy ...">
            <a:extLst>
              <a:ext uri="{FF2B5EF4-FFF2-40B4-BE49-F238E27FC236}">
                <a16:creationId xmlns:a16="http://schemas.microsoft.com/office/drawing/2014/main" id="{20337656-5203-7496-54DB-6C4BDAE6F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9400" y="3066008"/>
            <a:ext cx="7444977" cy="558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20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1E561CCE-02BD-156B-3ACF-EE10AA39B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FBDAF612-07B0-85E0-2C50-9350151DF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365B5764-6B07-02BF-77BD-911B15956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B68B55-E0DB-5BBC-A5B9-08980C22E986}"/>
              </a:ext>
            </a:extLst>
          </p:cNvPr>
          <p:cNvSpPr txBox="1"/>
          <p:nvPr/>
        </p:nvSpPr>
        <p:spPr>
          <a:xfrm>
            <a:off x="4038600" y="727869"/>
            <a:ext cx="99917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Right Units / Right Hours / Right Work </a:t>
            </a:r>
            <a:endParaRPr lang="en-US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ED4EE9-6BE3-969C-9D01-9CB2804FF4D2}"/>
              </a:ext>
            </a:extLst>
          </p:cNvPr>
          <p:cNvSpPr txBox="1"/>
          <p:nvPr/>
        </p:nvSpPr>
        <p:spPr>
          <a:xfrm>
            <a:off x="1905000" y="3016250"/>
            <a:ext cx="138684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Budgets Matter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More now than ever!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/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 $1.2 million dollar fee on a $800k project is either a hours issue or a scoping issue.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43F438A-6EBF-1628-12AA-09C8FF09F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3CE44C22-7554-7A57-C5A3-DE7D5C41F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A0C34FF3-5B91-FE53-88F4-F7402BA3A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C2973F37-8EC7-5F7F-BE6F-7451B5229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3E7C61-2AEA-BCEA-D875-DB21E75D34CB}"/>
              </a:ext>
            </a:extLst>
          </p:cNvPr>
          <p:cNvSpPr txBox="1"/>
          <p:nvPr/>
        </p:nvSpPr>
        <p:spPr>
          <a:xfrm>
            <a:off x="4038600" y="727869"/>
            <a:ext cx="99917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Right Units / Right Hours / Right Work </a:t>
            </a:r>
            <a:endParaRPr lang="en-US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18F6C1-46C7-2EFB-FEF7-8A4CBF7AECB8}"/>
              </a:ext>
            </a:extLst>
          </p:cNvPr>
          <p:cNvSpPr txBox="1"/>
          <p:nvPr/>
        </p:nvSpPr>
        <p:spPr>
          <a:xfrm>
            <a:off x="2514600" y="1789738"/>
            <a:ext cx="13868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Some issues we’ve seen that inflate fee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Adding Excessive </a:t>
            </a:r>
            <a:r>
              <a:rPr lang="en-US" sz="2400" b="1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Misc</a:t>
            </a: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items </a:t>
            </a: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949B12-53E6-BE4B-E2A3-532F967B262B}"/>
              </a:ext>
            </a:extLst>
          </p:cNvPr>
          <p:cNvSpPr txBox="1"/>
          <p:nvPr/>
        </p:nvSpPr>
        <p:spPr>
          <a:xfrm>
            <a:off x="12039600" y="3390900"/>
            <a:ext cx="1371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A9B86B-CEA8-AEA2-6EDD-779E509586B0}"/>
              </a:ext>
            </a:extLst>
          </p:cNvPr>
          <p:cNvSpPr txBox="1"/>
          <p:nvPr/>
        </p:nvSpPr>
        <p:spPr>
          <a:xfrm>
            <a:off x="11582400" y="4714890"/>
            <a:ext cx="2057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397889-D402-878F-9F56-BEEC60E14C0E}"/>
              </a:ext>
            </a:extLst>
          </p:cNvPr>
          <p:cNvSpPr txBox="1"/>
          <p:nvPr/>
        </p:nvSpPr>
        <p:spPr>
          <a:xfrm>
            <a:off x="11430000" y="5115724"/>
            <a:ext cx="2057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7394F9A-1716-6A61-68B8-384FC02B70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3519242"/>
            <a:ext cx="5961961" cy="29321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06760F-F793-D9BC-3B11-15C5175482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683" y="3390900"/>
            <a:ext cx="9363467" cy="572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6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ABC7A1C-D73D-90A2-E71B-99EA8A40B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08DFC9A0-5AF2-9692-3B1B-3474D4CF1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9456" y="-13335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D56951A3-80C8-E727-9CD9-F5F0DF294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7C3B1B1C-E6AC-3C53-8B19-710FEF214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D6B69C-0262-F1E3-7A51-E27E8E5732FE}"/>
              </a:ext>
            </a:extLst>
          </p:cNvPr>
          <p:cNvSpPr txBox="1"/>
          <p:nvPr/>
        </p:nvSpPr>
        <p:spPr>
          <a:xfrm>
            <a:off x="4038600" y="727869"/>
            <a:ext cx="99917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Right Units / Right Hours / Right Work </a:t>
            </a:r>
            <a:endParaRPr lang="en-US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9AF3E1-67A2-2FF2-AF07-139FD67CDEBC}"/>
              </a:ext>
            </a:extLst>
          </p:cNvPr>
          <p:cNvSpPr txBox="1"/>
          <p:nvPr/>
        </p:nvSpPr>
        <p:spPr>
          <a:xfrm>
            <a:off x="2514600" y="1789738"/>
            <a:ext cx="138684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Some issues we’ve seen that inflate fee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Adding Excessive </a:t>
            </a:r>
            <a:r>
              <a:rPr lang="en-US" sz="2400" b="1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Misc</a:t>
            </a: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items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Changing Units / Using Wrong Units</a:t>
            </a: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97614F-9432-6E38-E940-20899EFE8799}"/>
              </a:ext>
            </a:extLst>
          </p:cNvPr>
          <p:cNvSpPr txBox="1"/>
          <p:nvPr/>
        </p:nvSpPr>
        <p:spPr>
          <a:xfrm>
            <a:off x="12039600" y="3390900"/>
            <a:ext cx="1371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2E1442-F458-343B-10B0-B9A5B97AF428}"/>
              </a:ext>
            </a:extLst>
          </p:cNvPr>
          <p:cNvSpPr txBox="1"/>
          <p:nvPr/>
        </p:nvSpPr>
        <p:spPr>
          <a:xfrm>
            <a:off x="11582400" y="4714890"/>
            <a:ext cx="2057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966C56-46BA-B046-3E6F-CC856321A0B7}"/>
              </a:ext>
            </a:extLst>
          </p:cNvPr>
          <p:cNvSpPr txBox="1"/>
          <p:nvPr/>
        </p:nvSpPr>
        <p:spPr>
          <a:xfrm>
            <a:off x="11430000" y="5115724"/>
            <a:ext cx="2057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FB25C6-9E35-3BCD-841A-0A73A1B4EA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0" y="3723287"/>
            <a:ext cx="8115625" cy="18901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E23C41-AA35-AF2B-08C4-0CD368E315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28" y="3658902"/>
            <a:ext cx="7811516" cy="189012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C952B71-76F7-6D43-0100-92CB2AFDB9C6}"/>
              </a:ext>
            </a:extLst>
          </p:cNvPr>
          <p:cNvCxnSpPr>
            <a:cxnSpLocks/>
            <a:endCxn id="4" idx="1"/>
          </p:cNvCxnSpPr>
          <p:nvPr/>
        </p:nvCxnSpPr>
        <p:spPr>
          <a:xfrm flipV="1">
            <a:off x="8373944" y="4668348"/>
            <a:ext cx="770056" cy="46542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E518EEA5-53FC-8C4F-936D-853102605082}"/>
              </a:ext>
            </a:extLst>
          </p:cNvPr>
          <p:cNvSpPr/>
          <p:nvPr/>
        </p:nvSpPr>
        <p:spPr>
          <a:xfrm>
            <a:off x="7422209" y="3679174"/>
            <a:ext cx="756882" cy="2191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2BD9C18-7571-1E00-C521-CC818B96AA07}"/>
              </a:ext>
            </a:extLst>
          </p:cNvPr>
          <p:cNvSpPr/>
          <p:nvPr/>
        </p:nvSpPr>
        <p:spPr>
          <a:xfrm>
            <a:off x="16263776" y="3760232"/>
            <a:ext cx="756882" cy="2191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EE18870-3EFF-6292-089F-F01DB7ECEB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3979" y="6661008"/>
            <a:ext cx="8592749" cy="177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17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57869FD-03A9-D671-89CB-C8ACC437D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9F9C7D1E-74FF-315C-6748-BF0223511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9456" y="-13335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09531A2A-AF5E-DA00-2EA8-C5E99DBC0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A7A0A0E2-8418-93DF-D28F-1F91715A9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E7AE6E-AF44-7D3B-6D75-0E9BB3A47E7F}"/>
              </a:ext>
            </a:extLst>
          </p:cNvPr>
          <p:cNvSpPr txBox="1"/>
          <p:nvPr/>
        </p:nvSpPr>
        <p:spPr>
          <a:xfrm>
            <a:off x="4038600" y="727869"/>
            <a:ext cx="99917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Right Units / Right Hours / Right Work </a:t>
            </a:r>
            <a:endParaRPr lang="en-US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2F139E-0FC5-AFEF-5CA7-E746B01F8575}"/>
              </a:ext>
            </a:extLst>
          </p:cNvPr>
          <p:cNvSpPr txBox="1"/>
          <p:nvPr/>
        </p:nvSpPr>
        <p:spPr>
          <a:xfrm>
            <a:off x="2514600" y="1789738"/>
            <a:ext cx="13868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Some issues we’ve seen that inflate fee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Adding Excessive </a:t>
            </a:r>
            <a:r>
              <a:rPr lang="en-US" sz="2400" b="1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Misc</a:t>
            </a: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items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Changing Units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Inflating Crews</a:t>
            </a: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BBB8D5-3F77-1C3B-1EC3-13ACF9CB0F5B}"/>
              </a:ext>
            </a:extLst>
          </p:cNvPr>
          <p:cNvSpPr txBox="1"/>
          <p:nvPr/>
        </p:nvSpPr>
        <p:spPr>
          <a:xfrm>
            <a:off x="12039600" y="3390900"/>
            <a:ext cx="1371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36F040-A763-FDA6-E17B-8B67C1918006}"/>
              </a:ext>
            </a:extLst>
          </p:cNvPr>
          <p:cNvSpPr txBox="1"/>
          <p:nvPr/>
        </p:nvSpPr>
        <p:spPr>
          <a:xfrm>
            <a:off x="11582400" y="4714890"/>
            <a:ext cx="2057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43AF34-11D4-062B-EFCB-48C8C1396A0C}"/>
              </a:ext>
            </a:extLst>
          </p:cNvPr>
          <p:cNvSpPr txBox="1"/>
          <p:nvPr/>
        </p:nvSpPr>
        <p:spPr>
          <a:xfrm>
            <a:off x="11430000" y="5115724"/>
            <a:ext cx="2057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8CE90C1-8E4B-E6E0-527B-95ADEF630E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0335" y="4449985"/>
            <a:ext cx="8344646" cy="49126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97DD66-97FB-B27E-970E-3662BEA77C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950" y="4452045"/>
            <a:ext cx="7880175" cy="4910625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0ED5EE44-158D-D483-928C-42B53E8D3BD6}"/>
              </a:ext>
            </a:extLst>
          </p:cNvPr>
          <p:cNvSpPr/>
          <p:nvPr/>
        </p:nvSpPr>
        <p:spPr>
          <a:xfrm>
            <a:off x="6096000" y="5084222"/>
            <a:ext cx="914400" cy="44434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C56E55F-6B46-57E5-2CF7-5510F3706AAE}"/>
              </a:ext>
            </a:extLst>
          </p:cNvPr>
          <p:cNvSpPr/>
          <p:nvPr/>
        </p:nvSpPr>
        <p:spPr>
          <a:xfrm>
            <a:off x="15370856" y="5010150"/>
            <a:ext cx="914400" cy="44434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22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AA80EB1-B0F1-5BDF-4F66-C0B9614A5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FD491B26-2429-5E06-A396-B5D826350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9456" y="-13335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8934540D-3C72-E2FA-F5AD-9E8F4D98B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766C6DA0-BC3F-D936-8032-99F2ED13E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81B6B5-CCB0-B3C2-13C5-165FFAAADB0B}"/>
              </a:ext>
            </a:extLst>
          </p:cNvPr>
          <p:cNvSpPr txBox="1"/>
          <p:nvPr/>
        </p:nvSpPr>
        <p:spPr>
          <a:xfrm>
            <a:off x="4038600" y="727869"/>
            <a:ext cx="99917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Right Units / Right Hours / Right Work </a:t>
            </a:r>
            <a:endParaRPr lang="en-US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5D9502-F1AE-D37B-FE6E-46C8CCB9F0E4}"/>
              </a:ext>
            </a:extLst>
          </p:cNvPr>
          <p:cNvSpPr txBox="1"/>
          <p:nvPr/>
        </p:nvSpPr>
        <p:spPr>
          <a:xfrm>
            <a:off x="2514600" y="1789738"/>
            <a:ext cx="138684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Some issues we’ve seen that inflate fee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Adding Excessive </a:t>
            </a:r>
            <a:r>
              <a:rPr lang="en-US" sz="2400" b="1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Misc</a:t>
            </a: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items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Changing Units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Inflating Crews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Wonky Classifications and Percentages</a:t>
            </a: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575EDC-F8C2-D451-C764-B17DF9C5D496}"/>
              </a:ext>
            </a:extLst>
          </p:cNvPr>
          <p:cNvSpPr txBox="1"/>
          <p:nvPr/>
        </p:nvSpPr>
        <p:spPr>
          <a:xfrm>
            <a:off x="12039600" y="3390900"/>
            <a:ext cx="1371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B3AD23-3291-FA1A-8999-2B81D7DE7E46}"/>
              </a:ext>
            </a:extLst>
          </p:cNvPr>
          <p:cNvSpPr txBox="1"/>
          <p:nvPr/>
        </p:nvSpPr>
        <p:spPr>
          <a:xfrm>
            <a:off x="11582400" y="4714890"/>
            <a:ext cx="2057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55D12E-5A5C-58CC-138C-D136E2A0C855}"/>
              </a:ext>
            </a:extLst>
          </p:cNvPr>
          <p:cNvSpPr txBox="1"/>
          <p:nvPr/>
        </p:nvSpPr>
        <p:spPr>
          <a:xfrm>
            <a:off x="11430000" y="5115724"/>
            <a:ext cx="2057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D41FF0-9050-FA6E-2F18-11C3B11CE4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4179607"/>
            <a:ext cx="17042940" cy="6097791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58BB261F-1FA4-77B8-4BB1-65297038AB95}"/>
              </a:ext>
            </a:extLst>
          </p:cNvPr>
          <p:cNvSpPr/>
          <p:nvPr/>
        </p:nvSpPr>
        <p:spPr>
          <a:xfrm>
            <a:off x="10058400" y="4468426"/>
            <a:ext cx="2743200" cy="44434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59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B37EE16-72A8-933A-4148-5A05E2A10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BD537E0B-9077-8945-6595-092AF5265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9D4F4566-1840-5228-9492-CF191208A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D009BEAB-E5C8-F2F9-06B2-05B5A1A37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729EA6-F2CF-36DC-8EE7-33AB26ED15B1}"/>
              </a:ext>
            </a:extLst>
          </p:cNvPr>
          <p:cNvSpPr txBox="1"/>
          <p:nvPr/>
        </p:nvSpPr>
        <p:spPr>
          <a:xfrm>
            <a:off x="4038600" y="727869"/>
            <a:ext cx="99917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Right Units / Right Hours / Right Work </a:t>
            </a:r>
            <a:endParaRPr lang="en-US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9859A7-7908-EE98-1BA3-AA9BA97F356F}"/>
              </a:ext>
            </a:extLst>
          </p:cNvPr>
          <p:cNvSpPr txBox="1"/>
          <p:nvPr/>
        </p:nvSpPr>
        <p:spPr>
          <a:xfrm>
            <a:off x="1905000" y="3016250"/>
            <a:ext cx="13868400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Budgets Matter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More now than ever!</a:t>
            </a: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US" sz="5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Scope is Critical</a:t>
            </a: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389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E0AB04F3-58F0-AA1F-1F67-AA3711DF1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1CFD9553-90B2-6DE1-45F0-D15A313E9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we have to talk about it GIF">
            <a:extLst>
              <a:ext uri="{FF2B5EF4-FFF2-40B4-BE49-F238E27FC236}">
                <a16:creationId xmlns:a16="http://schemas.microsoft.com/office/drawing/2014/main" id="{18B7164D-1C98-E7E2-236A-19D662B61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2422054"/>
            <a:ext cx="8696325" cy="6538590"/>
          </a:xfrm>
          <a:prstGeom prst="rect">
            <a:avLst/>
          </a:prstGeom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7F2C88B6-7F20-8472-DEE6-BF94203F3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F2C10E-481C-07DD-EE19-15259A0B0A17}"/>
              </a:ext>
            </a:extLst>
          </p:cNvPr>
          <p:cNvSpPr txBox="1"/>
          <p:nvPr/>
        </p:nvSpPr>
        <p:spPr>
          <a:xfrm>
            <a:off x="8237281" y="727869"/>
            <a:ext cx="86963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4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What Do We Do About It?</a:t>
            </a:r>
            <a:endParaRPr lang="en-US" sz="4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89870-7B2F-C75F-0B72-162E1A4C74AF}"/>
              </a:ext>
            </a:extLst>
          </p:cNvPr>
          <p:cNvSpPr txBox="1"/>
          <p:nvPr/>
        </p:nvSpPr>
        <p:spPr>
          <a:xfrm>
            <a:off x="304800" y="2863386"/>
            <a:ext cx="138684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We talk about it. </a:t>
            </a:r>
          </a:p>
          <a:p>
            <a:pPr marL="0" marR="0">
              <a:buNone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To anyone that will listen:</a:t>
            </a:r>
          </a:p>
          <a:p>
            <a:pPr marL="0" marR="0">
              <a:buNone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/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District Listening Sessions – 2025</a:t>
            </a: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/>
            <a:r>
              <a:rPr lang="en-US" sz="2400" b="1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ACEC</a:t>
            </a: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involvement</a:t>
            </a: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/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Design Subcommittee</a:t>
            </a: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766CD8-F36C-E918-FC88-88737FABF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0306" y="0"/>
            <a:ext cx="3277057" cy="46583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6C068C9F-21C6-375E-684A-B785A9E1DE98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25CC8F3A-49A3-4BF6-455F-1FB3DEDA6F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8FCF12F0-5D77-95AC-645F-EC31490E7B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3D6299D-A484-3F72-CBE1-C06E9CE40B51}"/>
              </a:ext>
            </a:extLst>
          </p:cNvPr>
          <p:cNvSpPr txBox="1"/>
          <p:nvPr/>
        </p:nvSpPr>
        <p:spPr>
          <a:xfrm>
            <a:off x="1219200" y="727869"/>
            <a:ext cx="86963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4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What We </a:t>
            </a:r>
            <a:r>
              <a:rPr lang="en-US" sz="40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Heard</a:t>
            </a:r>
            <a:endParaRPr lang="en-US" sz="4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7619C8-D877-17E7-0498-3C63F149E723}"/>
              </a:ext>
            </a:extLst>
          </p:cNvPr>
          <p:cNvSpPr txBox="1"/>
          <p:nvPr/>
        </p:nvSpPr>
        <p:spPr>
          <a:xfrm>
            <a:off x="457200" y="2656449"/>
            <a:ext cx="54673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Confusion</a:t>
            </a:r>
          </a:p>
          <a:p>
            <a:pPr marL="0" marR="0">
              <a:buNone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Frustration </a:t>
            </a:r>
          </a:p>
          <a:p>
            <a:pPr marL="0" marR="0">
              <a:buNone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Acceptance - “how it’s always done” </a:t>
            </a:r>
          </a:p>
          <a:p>
            <a:pPr lvl="1"/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68A0E3-E7F2-9E27-1A08-020D64DA0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2930" y="2594317"/>
            <a:ext cx="4800600" cy="3067050"/>
          </a:xfrm>
          <a:prstGeom prst="rect">
            <a:avLst/>
          </a:prstGeom>
        </p:spPr>
      </p:pic>
      <p:pic>
        <p:nvPicPr>
          <p:cNvPr id="7" name="Picture 6" descr="Video gif. A puzzled little girl stares in confusion.">
            <a:extLst>
              <a:ext uri="{FF2B5EF4-FFF2-40B4-BE49-F238E27FC236}">
                <a16:creationId xmlns:a16="http://schemas.microsoft.com/office/drawing/2014/main" id="{D9F69033-D635-FF26-304C-F6C34789EF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03682" y="5988760"/>
            <a:ext cx="2781300" cy="2924175"/>
          </a:xfrm>
          <a:prstGeom prst="rect">
            <a:avLst/>
          </a:prstGeom>
        </p:spPr>
      </p:pic>
      <p:pic>
        <p:nvPicPr>
          <p:cNvPr id="9" name="Picture 8" descr="TV gif. Megan Good as Camille on Harlem blinks her eyes and furrows her brow in confusion.">
            <a:extLst>
              <a:ext uri="{FF2B5EF4-FFF2-40B4-BE49-F238E27FC236}">
                <a16:creationId xmlns:a16="http://schemas.microsoft.com/office/drawing/2014/main" id="{364F873E-C898-003D-53F7-0B105448AB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4550" y="727869"/>
            <a:ext cx="4762500" cy="4752975"/>
          </a:xfrm>
          <a:prstGeom prst="rect">
            <a:avLst/>
          </a:prstGeom>
        </p:spPr>
      </p:pic>
      <p:pic>
        <p:nvPicPr>
          <p:cNvPr id="2" name="Picture 1" descr="Funny Angry GIFs - Find &amp; Share on GIPHY">
            <a:extLst>
              <a:ext uri="{FF2B5EF4-FFF2-40B4-BE49-F238E27FC236}">
                <a16:creationId xmlns:a16="http://schemas.microsoft.com/office/drawing/2014/main" id="{196CB87D-4E11-696F-5B00-4882C1BFB4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7800" y="6210300"/>
            <a:ext cx="2743234" cy="3153143"/>
          </a:xfrm>
          <a:prstGeom prst="rect">
            <a:avLst/>
          </a:prstGeom>
        </p:spPr>
      </p:pic>
      <p:pic>
        <p:nvPicPr>
          <p:cNvPr id="4" name="Picture 3" descr="Acceptance GIFs - Find &amp; Share on GIPHY">
            <a:extLst>
              <a:ext uri="{FF2B5EF4-FFF2-40B4-BE49-F238E27FC236}">
                <a16:creationId xmlns:a16="http://schemas.microsoft.com/office/drawing/2014/main" id="{2A1BCDA4-9CE5-383C-C97C-11E3B0CA5B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15524" y="6418816"/>
            <a:ext cx="2924175" cy="29241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2619299-36F1-43B2-F3DD-883DDCC06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D818C0FA-C44C-2B5D-28CA-127A36BD3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9EC9A15A-E24A-4726-53F2-7C81F2499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B8FD2AD6-5C84-A7AC-563F-D82E15854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819CA8-8B1C-C52B-7626-37CE3324D145}"/>
              </a:ext>
            </a:extLst>
          </p:cNvPr>
          <p:cNvSpPr txBox="1"/>
          <p:nvPr/>
        </p:nvSpPr>
        <p:spPr>
          <a:xfrm>
            <a:off x="4219575" y="727869"/>
            <a:ext cx="86963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40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What Are We </a:t>
            </a:r>
            <a:r>
              <a:rPr lang="en-US" sz="4000" b="1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Gonna</a:t>
            </a:r>
            <a:r>
              <a:rPr lang="en-US" sz="40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Do?</a:t>
            </a:r>
            <a:endParaRPr lang="en-US" sz="4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57C43B-F24B-F263-819E-F52859E7280C}"/>
              </a:ext>
            </a:extLst>
          </p:cNvPr>
          <p:cNvSpPr txBox="1"/>
          <p:nvPr/>
        </p:nvSpPr>
        <p:spPr>
          <a:xfrm>
            <a:off x="1371600" y="2628900"/>
            <a:ext cx="138684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Worksheet needs to be updated!</a:t>
            </a:r>
          </a:p>
          <a:p>
            <a:pPr marL="0" marR="0">
              <a:buNone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Let’s walk through the Worksheet</a:t>
            </a:r>
          </a:p>
          <a:p>
            <a:pPr marL="0" marR="0">
              <a:buNone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Highlight proposed changes</a:t>
            </a:r>
          </a:p>
          <a:p>
            <a:pPr marL="0" marR="0">
              <a:buNone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Open discussion - Any comments or requests?</a:t>
            </a: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241E38-8E2B-36FB-48CC-7A6EC7195A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01343" y="38100"/>
            <a:ext cx="3277057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43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841E98-B4A7-7ECC-33B7-2CD4B88FD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E6DBFA91-30CB-FB51-784F-263C5D7706B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29726424-9098-D100-7F46-1F807A8D2A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37E4CC2F-A5DC-8448-C13F-E5ABA49DFA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F0278C5-D67B-148F-7A8A-F728A2BC503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609600" cy="278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578369578"/>
                    </a:ext>
                  </a:extLst>
                </a:gridCol>
              </a:tblGrid>
              <a:tr h="2787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412428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F371478-86B9-BAFE-7B29-3A57E767BC4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7939"/>
          <a:stretch>
            <a:fillRect/>
          </a:stretch>
        </p:blipFill>
        <p:spPr>
          <a:xfrm>
            <a:off x="8364612" y="266700"/>
            <a:ext cx="6324600" cy="914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A4F892-E7CF-3F68-B131-8916D17601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0" y="4533900"/>
            <a:ext cx="6949440" cy="154578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FA40246-A62E-1AEA-B5DD-89B5628E471E}"/>
                  </a:ext>
                </a:extLst>
              </p14:cNvPr>
              <p14:cNvContentPartPr/>
              <p14:nvPr/>
            </p14:nvContentPartPr>
            <p14:xfrm>
              <a:off x="5346540" y="4696475"/>
              <a:ext cx="403812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FA40246-A62E-1AEA-B5DD-89B5628E471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92545" y="4588475"/>
                <a:ext cx="414575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BCFD865F-1D03-7F9A-D4AA-26FEF66864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01343" y="38100"/>
            <a:ext cx="3277057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28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EBC1EC0-CFCA-A0E3-F6F8-FF05E3CD2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3DFD0D33-F7CF-1AFB-FB2A-4BDA36B3777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A32397A1-760A-52F1-8C8B-8FEAB1114E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FC6F4253-2B36-A00D-F85A-97B0BE0C6D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1E5CAB2-57FF-B43E-9003-00E408D2342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553" r="23524"/>
          <a:stretch>
            <a:fillRect/>
          </a:stretch>
        </p:blipFill>
        <p:spPr>
          <a:xfrm>
            <a:off x="180047" y="2022285"/>
            <a:ext cx="6949440" cy="80646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F1088D-202D-C0AA-C61D-B5F15DE19E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6997"/>
          <a:stretch>
            <a:fillRect/>
          </a:stretch>
        </p:blipFill>
        <p:spPr>
          <a:xfrm>
            <a:off x="8382000" y="288131"/>
            <a:ext cx="6324600" cy="9005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EF6248-25E6-F676-434C-68F716472C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01343" y="38100"/>
            <a:ext cx="3277057" cy="46583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9CD52C-48CE-659C-98C2-1DD7BADA71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0379" y="1615239"/>
            <a:ext cx="7013872" cy="84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336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800D26D-197A-8459-5462-213448854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D8C4886B-1167-59C4-17CA-7B29D5358F8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342EC56D-80B7-2D50-E3A0-63D8AFF325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B9C704A8-E9E5-8C53-4BC3-FD3AE2C631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E16E6D-C329-D0A6-7EBF-ED46BA1944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2299"/>
          <a:stretch>
            <a:fillRect/>
          </a:stretch>
        </p:blipFill>
        <p:spPr>
          <a:xfrm>
            <a:off x="8382000" y="266700"/>
            <a:ext cx="6324600" cy="914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637AA1-B2BA-C66D-CA5C-355EBE34184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3929" b="25285"/>
          <a:stretch>
            <a:fillRect/>
          </a:stretch>
        </p:blipFill>
        <p:spPr>
          <a:xfrm>
            <a:off x="107759" y="3086100"/>
            <a:ext cx="6949440" cy="6016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DCA035-8843-FCB3-421D-B494DFE81A1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3141"/>
          <a:stretch>
            <a:fillRect/>
          </a:stretch>
        </p:blipFill>
        <p:spPr>
          <a:xfrm>
            <a:off x="7254551" y="2732263"/>
            <a:ext cx="6949440" cy="67580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224276-D156-D956-313D-C82DEAF763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01343" y="38100"/>
            <a:ext cx="3277057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576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D7F457D-D884-748D-1A3A-2803A06BE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3296268A-2DCF-F184-890C-1EC48931AA9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DE00BAD5-B0CE-5EE0-C511-CBFC40DCB2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9ED9590A-09D9-09D0-1797-C63FF8B01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1888261-313D-AD8A-332F-D4A9D08DA7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2005"/>
          <a:stretch>
            <a:fillRect/>
          </a:stretch>
        </p:blipFill>
        <p:spPr>
          <a:xfrm>
            <a:off x="8382000" y="266700"/>
            <a:ext cx="63246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6D7D2D-E228-6455-973E-D1BECB0580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3390900"/>
            <a:ext cx="6949440" cy="41245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D9D08B-CD12-C803-D33C-BA0EB563B3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01343" y="38100"/>
            <a:ext cx="3277057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76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690C61A-6B4C-20AA-C55D-1E09A50DD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1EB1AAB6-76D5-7BD2-69F6-FEDD8C2AED2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4DCC0BB5-C8C4-0E2C-C69A-6E9971ED7C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01279750-3682-6105-CD6D-9D599455BE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83C8C98-35D8-188A-5911-3A19C19595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0144"/>
          <a:stretch>
            <a:fillRect/>
          </a:stretch>
        </p:blipFill>
        <p:spPr>
          <a:xfrm>
            <a:off x="8382000" y="266700"/>
            <a:ext cx="6324600" cy="914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37A25F-0E5A-6960-CCDC-8F331CDC33F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8306"/>
          <a:stretch>
            <a:fillRect/>
          </a:stretch>
        </p:blipFill>
        <p:spPr>
          <a:xfrm>
            <a:off x="5280807" y="6422600"/>
            <a:ext cx="6949440" cy="25472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F85127-1E1B-AD73-9529-36567FA580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0807" y="2019300"/>
            <a:ext cx="6949440" cy="43898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5E71F3-DFE6-AB3B-7D89-10CA5ED546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01343" y="38100"/>
            <a:ext cx="3277057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97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3B1E7D2-8C35-008C-F713-2B251BF64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9A5E2E2F-4474-C683-EEE0-A80A8FBEE10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A1A50B21-77B3-6005-BC9E-92DB2F03CD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8B632260-457C-C06F-CFE0-673F509077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39DDC74-47E1-2D43-988A-5FEA63261F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9200"/>
          <a:stretch>
            <a:fillRect/>
          </a:stretch>
        </p:blipFill>
        <p:spPr>
          <a:xfrm>
            <a:off x="8377311" y="266700"/>
            <a:ext cx="63246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F2E395-B648-779C-66EB-19897ABC80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9466"/>
          <a:stretch>
            <a:fillRect/>
          </a:stretch>
        </p:blipFill>
        <p:spPr>
          <a:xfrm>
            <a:off x="185403" y="5295900"/>
            <a:ext cx="6734446" cy="426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345CC3-EC4A-D499-9DE3-7EE1170ACE8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84"/>
          <a:stretch>
            <a:fillRect/>
          </a:stretch>
        </p:blipFill>
        <p:spPr>
          <a:xfrm>
            <a:off x="7255273" y="2171700"/>
            <a:ext cx="6949440" cy="69526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A32CDA-C978-6258-732F-70E0B71EB6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01343" y="38100"/>
            <a:ext cx="3277057" cy="4658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EEE4CF-C706-C301-8C62-BCD2975C493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23789"/>
          <a:stretch>
            <a:fillRect/>
          </a:stretch>
        </p:blipFill>
        <p:spPr>
          <a:xfrm>
            <a:off x="161159" y="2566729"/>
            <a:ext cx="6897484" cy="228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35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9647593-FBA6-ADE3-12D5-04E823F9F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FF55EB01-AEA0-2E69-D563-9A95F7C9370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890FE7CD-B96C-C5A3-3B2E-DBFFDE03EF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8AA7B8AC-357F-26CD-AD02-7FE21D359B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BBB8EB9-5036-E3DE-BB19-4B249F0E7E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9200"/>
          <a:stretch>
            <a:fillRect/>
          </a:stretch>
        </p:blipFill>
        <p:spPr>
          <a:xfrm>
            <a:off x="8377311" y="266700"/>
            <a:ext cx="6324600" cy="91440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15D7486-5AFF-BDAC-4674-8CCD418C50C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609600" cy="278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578369578"/>
                    </a:ext>
                  </a:extLst>
                </a:gridCol>
              </a:tblGrid>
              <a:tr h="2787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412428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BB60F72-1CB2-CB2B-90D0-C9A48A17D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6160" y="2706289"/>
            <a:ext cx="6949440" cy="68960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1D6D6A-6BCE-2653-81A9-9403988383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01343" y="38100"/>
            <a:ext cx="3277057" cy="4658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31BD16-5A0E-7138-2FED-50C2EDC8A38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101"/>
          <a:stretch>
            <a:fillRect/>
          </a:stretch>
        </p:blipFill>
        <p:spPr>
          <a:xfrm>
            <a:off x="60156" y="3238499"/>
            <a:ext cx="7102644" cy="636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18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36B12DB-3DEC-EF14-5C56-94991A940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071153F1-A5C4-138D-D86C-CC3259B9CC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15A7F49D-35E9-086B-5EE1-327AAC6CDE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2637C877-A915-3911-1E0F-72DDC52338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0ADE1EF-88C1-A1B5-4517-4898AA0D884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609600" cy="278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578369578"/>
                    </a:ext>
                  </a:extLst>
                </a:gridCol>
              </a:tblGrid>
              <a:tr h="2787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4124287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B730057-516C-40B2-D491-77EF0B70D1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r="9322" b="5284"/>
          <a:stretch>
            <a:fillRect/>
          </a:stretch>
        </p:blipFill>
        <p:spPr>
          <a:xfrm>
            <a:off x="8377312" y="266700"/>
            <a:ext cx="6324600" cy="9144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391A18-0FB9-B9C0-1BDA-EDE22961BA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2918695"/>
            <a:ext cx="6949440" cy="50589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511249-CF15-70A2-AE6F-0DD490D8E6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01343" y="38100"/>
            <a:ext cx="3277057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922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35D30D8-31FB-39FF-6DD4-1EE046941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98DE9F4F-BE15-5A4A-C325-CAA9BDEE027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4D42BAD7-6D85-1E08-44CB-74EE685D4B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8AF01B73-1A0E-1F5B-DBD6-85FD79F6E9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38295F-34B4-6A4C-0C79-C478D16B79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609600" cy="278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578369578"/>
                    </a:ext>
                  </a:extLst>
                </a:gridCol>
              </a:tblGrid>
              <a:tr h="2787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412428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223A413-85C3-EF3B-C713-26A6CB4837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8396"/>
          <a:stretch>
            <a:fillRect/>
          </a:stretch>
        </p:blipFill>
        <p:spPr>
          <a:xfrm>
            <a:off x="8377312" y="266700"/>
            <a:ext cx="63246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DBF926-10E3-D45E-4656-1D9F932ED0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3027817"/>
            <a:ext cx="6949440" cy="48407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E51DFB-5F53-EA23-014C-EE9270D809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01343" y="38100"/>
            <a:ext cx="3277057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253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38E90CD-4C36-6640-356A-E8B07B4F5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D71A8A80-8B63-8816-0223-1FD58E8E4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71ADB00F-DC7B-6BAC-6876-359DC8BCC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59CB3833-33CC-4CAC-5F32-827672C3C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796007-BBDE-1D08-9762-EF36D3DA1C2B}"/>
              </a:ext>
            </a:extLst>
          </p:cNvPr>
          <p:cNvSpPr txBox="1"/>
          <p:nvPr/>
        </p:nvSpPr>
        <p:spPr>
          <a:xfrm>
            <a:off x="2705100" y="1006614"/>
            <a:ext cx="12877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Right Units / Right Hours / Right Work = Better Projects </a:t>
            </a:r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2D65DF-CF67-209D-BDA6-E43B83119041}"/>
              </a:ext>
            </a:extLst>
          </p:cNvPr>
          <p:cNvSpPr txBox="1"/>
          <p:nvPr/>
        </p:nvSpPr>
        <p:spPr>
          <a:xfrm>
            <a:off x="1371600" y="2628900"/>
            <a:ext cx="138684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Spreadsheets need to change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PMs need support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Get the Units right and the Hours will follow.</a:t>
            </a: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goal is to develop realistic scopes that match the work. </a:t>
            </a: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/>
            <a:endParaRPr lang="en-US" sz="24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081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9B6818B-CD25-7089-FAC4-8713BE88F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F6B01F1E-B11A-4CC7-8A59-09AE2053F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AE768D46-7337-86E6-71A4-6B323325B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B44C22FB-F5A7-E359-9D08-B9553B7D3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8A3C5C-3C2C-3C72-F368-86F498EF8C5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916"/>
          <a:stretch>
            <a:fillRect/>
          </a:stretch>
        </p:blipFill>
        <p:spPr>
          <a:xfrm>
            <a:off x="1128171" y="4991100"/>
            <a:ext cx="2314598" cy="24737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C1CDA-9A80-D37E-6690-D7CC949A99A2}"/>
              </a:ext>
            </a:extLst>
          </p:cNvPr>
          <p:cNvSpPr txBox="1"/>
          <p:nvPr/>
        </p:nvSpPr>
        <p:spPr>
          <a:xfrm>
            <a:off x="1986748" y="5695096"/>
            <a:ext cx="9144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David Gormley </a:t>
            </a:r>
          </a:p>
          <a:p>
            <a:pPr marL="0" marR="0" algn="ctr">
              <a:buNone/>
            </a:pPr>
            <a:r>
              <a:rPr lang="en-US" sz="2800" strike="sngStrike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Assistant </a:t>
            </a:r>
            <a:r>
              <a:rPr lang="en-US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Director Professional Services</a:t>
            </a:r>
          </a:p>
          <a:p>
            <a:pPr marL="0" marR="0" algn="ctr">
              <a:buNone/>
            </a:pPr>
            <a:r>
              <a:rPr lang="en-US" sz="28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6"/>
              </a:rPr>
              <a:t>David.Gormley@ky.gov</a:t>
            </a:r>
            <a:endParaRPr lang="en-US" sz="2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algn="ctr">
              <a:buNone/>
            </a:pP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algn="ctr">
              <a:buNone/>
            </a:pP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algn="ctr">
              <a:buNone/>
            </a:pPr>
            <a:endParaRPr lang="en-US" sz="2800" b="1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algn="ctr">
              <a:buNone/>
            </a:pPr>
            <a:r>
              <a:rPr lang="en-US" sz="28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Matt Sipes</a:t>
            </a:r>
          </a:p>
          <a:p>
            <a:pPr marL="0" marR="0" algn="ctr">
              <a:buNone/>
            </a:pPr>
            <a:r>
              <a:rPr lang="en-US" sz="28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Branch Manager Developmental Branch</a:t>
            </a:r>
          </a:p>
          <a:p>
            <a:pPr marL="0" marR="0" algn="ctr">
              <a:buNone/>
            </a:pPr>
            <a:r>
              <a:rPr lang="en-US" sz="28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7"/>
              </a:rPr>
              <a:t>matthew.sipes@ky.gov</a:t>
            </a:r>
            <a:endParaRPr lang="en-US" sz="2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algn="ctr">
              <a:buNone/>
            </a:pP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D894BD-2419-CD89-3FF3-8808404824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6800" y="7744583"/>
            <a:ext cx="2363269" cy="22467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FDE0C9C-60D4-F3F5-289D-9A29DFFFB408}"/>
              </a:ext>
            </a:extLst>
          </p:cNvPr>
          <p:cNvSpPr txBox="1"/>
          <p:nvPr/>
        </p:nvSpPr>
        <p:spPr>
          <a:xfrm>
            <a:off x="4572000" y="2400300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487479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AFB6E33-AF79-44B7-8C8F-C487BADE3259}" vid="{E8E9DF96-57FA-4EC4-BF72-3FFB6BAAD5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0F30E28F43D84881B1E447717B93F8" ma:contentTypeVersion="8" ma:contentTypeDescription="Create a new document." ma:contentTypeScope="" ma:versionID="ac7a048db13a328c88eb3bd8876552f7">
  <xsd:schema xmlns:xsd="http://www.w3.org/2001/XMLSchema" xmlns:xs="http://www.w3.org/2001/XMLSchema" xmlns:p="http://schemas.microsoft.com/office/2006/metadata/properties" xmlns:ns2="b47a5aad-adfb-4dac-9d3f-47090e67d565" xmlns:ns3="9c16dc54-5a24-4afd-a61c-664ec7eab416" targetNamespace="http://schemas.microsoft.com/office/2006/metadata/properties" ma:root="true" ma:fieldsID="05ef1fb50c3bd5231898c81644cb9619" ns2:_="" ns3:_="">
    <xsd:import namespace="b47a5aad-adfb-4dac-9d3f-47090e67d565"/>
    <xsd:import namespace="9c16dc54-5a24-4afd-a61c-664ec7eab416"/>
    <xsd:element name="properties">
      <xsd:complexType>
        <xsd:sequence>
          <xsd:element name="documentManagement">
            <xsd:complexType>
              <xsd:all>
                <xsd:element ref="ns2:Speakers" minOccurs="0"/>
                <xsd:element ref="ns2:Day" minOccurs="0"/>
                <xsd:element ref="ns2:Year" minOccurs="0"/>
                <xsd:element ref="ns2:Section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a5aad-adfb-4dac-9d3f-47090e67d565" elementFormDefault="qualified">
    <xsd:import namespace="http://schemas.microsoft.com/office/2006/documentManagement/types"/>
    <xsd:import namespace="http://schemas.microsoft.com/office/infopath/2007/PartnerControls"/>
    <xsd:element name="Speakers" ma:index="4" nillable="true" ma:displayName="Speakers" ma:internalName="Speakers" ma:readOnly="false">
      <xsd:simpleType>
        <xsd:restriction base="dms:Note">
          <xsd:maxLength value="255"/>
        </xsd:restriction>
      </xsd:simpleType>
    </xsd:element>
    <xsd:element name="Day" ma:index="5" nillable="true" ma:displayName="Day" ma:internalName="Day" ma:readOnly="false">
      <xsd:simpleType>
        <xsd:restriction base="dms:Text">
          <xsd:maxLength value="255"/>
        </xsd:restriction>
      </xsd:simpleType>
    </xsd:element>
    <xsd:element name="Year" ma:index="6" nillable="true" ma:displayName="Year" ma:internalName="Year" ma:readOnly="false">
      <xsd:simpleType>
        <xsd:restriction base="dms:Text">
          <xsd:maxLength value="255"/>
        </xsd:restriction>
      </xsd:simpleType>
    </xsd:element>
    <xsd:element name="Section" ma:index="7" nillable="true" ma:displayName="Section" ma:internalName="Section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6dc54-5a24-4afd-a61c-664ec7eab4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b47a5aad-adfb-4dac-9d3f-47090e67d565">2026</Year>
    <Day xmlns="b47a5aad-adfb-4dac-9d3f-47090e67d565">Thursday</Day>
    <Speakers xmlns="b47a5aad-adfb-4dac-9d3f-47090e67d565">David Gormley, Matt Sipes</Speakers>
    <Section xmlns="b47a5aad-adfb-4dac-9d3f-47090e67d565">9, 1:50</Section>
  </documentManagement>
</p:properties>
</file>

<file path=customXml/itemProps1.xml><?xml version="1.0" encoding="utf-8"?>
<ds:datastoreItem xmlns:ds="http://schemas.openxmlformats.org/officeDocument/2006/customXml" ds:itemID="{83D7AB57-F147-4FD3-A795-59B3D645BE94}"/>
</file>

<file path=customXml/itemProps2.xml><?xml version="1.0" encoding="utf-8"?>
<ds:datastoreItem xmlns:ds="http://schemas.openxmlformats.org/officeDocument/2006/customXml" ds:itemID="{FFB2F68D-4D74-4C87-A59D-918418996FCF}"/>
</file>

<file path=customXml/itemProps3.xml><?xml version="1.0" encoding="utf-8"?>
<ds:datastoreItem xmlns:ds="http://schemas.openxmlformats.org/officeDocument/2006/customXml" ds:itemID="{46BCC93D-C2CC-49EE-ACE2-9598A034E660}"/>
</file>

<file path=docProps/app.xml><?xml version="1.0" encoding="utf-8"?>
<Properties xmlns="http://schemas.openxmlformats.org/officeDocument/2006/extended-properties" xmlns:vt="http://schemas.openxmlformats.org/officeDocument/2006/docPropsVTypes">
  <Template>2026Partneringconferencetemplate</Template>
  <TotalTime>7035</TotalTime>
  <Words>512</Words>
  <Application>Microsoft Office PowerPoint</Application>
  <PresentationFormat>Custom</PresentationFormat>
  <Paragraphs>139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Arial</vt:lpstr>
      <vt:lpstr>Calibri</vt:lpstr>
      <vt:lpstr>MicrogrammaExtDBol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Sipes, Matthew L (KYTC)</dc:creator>
  <cp:lastModifiedBy>Sipes, Matthew L (KYTC)</cp:lastModifiedBy>
  <cp:revision>1</cp:revision>
  <dcterms:created xsi:type="dcterms:W3CDTF">2026-08-10T16:31:41Z</dcterms:created>
  <dcterms:modified xsi:type="dcterms:W3CDTF">2026-09-04T15:10:27Z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v10.0.19912.1</vt:lpwstr>
  </property>
  <property fmtid="{D5CDD505-2E9C-101B-9397-08002B2CF9AE}" pid="3" name="Created">
    <vt:filetime>2026-07-13T00:00:00Z</vt:filetime>
  </property>
  <property fmtid="{D5CDD505-2E9C-101B-9397-08002B2CF9AE}" pid="4" name="CreationClient">
    <vt:lpwstr>authoring</vt:lpwstr>
  </property>
  <property fmtid="{D5CDD505-2E9C-101B-9397-08002B2CF9AE}" pid="5" name="Creator">
    <vt:lpwstr>Adobe Express</vt:lpwstr>
  </property>
  <property fmtid="{D5CDD505-2E9C-101B-9397-08002B2CF9AE}" pid="6" name="LastSaved">
    <vt:filetime>2026-07-13T00:00:00Z</vt:filetime>
  </property>
  <property fmtid="{D5CDD505-2E9C-101B-9397-08002B2CF9AE}" pid="7" name="Producer">
    <vt:lpwstr>Adobe Express</vt:lpwstr>
  </property>
  <property fmtid="{D5CDD505-2E9C-101B-9397-08002B2CF9AE}" pid="8" name="ContentTypeId">
    <vt:lpwstr>0x0101009E0F30E28F43D84881B1E447717B93F8</vt:lpwstr>
  </property>
</Properties>
</file>